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1" r:id="rId2"/>
    <p:sldMasterId id="2147483673" r:id="rId3"/>
  </p:sldMasterIdLst>
  <p:notesMasterIdLst>
    <p:notesMasterId r:id="rId26"/>
  </p:notesMasterIdLst>
  <p:sldIdLst>
    <p:sldId id="344" r:id="rId4"/>
    <p:sldId id="342" r:id="rId5"/>
    <p:sldId id="364" r:id="rId6"/>
    <p:sldId id="361" r:id="rId7"/>
    <p:sldId id="343" r:id="rId8"/>
    <p:sldId id="310" r:id="rId9"/>
    <p:sldId id="359" r:id="rId10"/>
    <p:sldId id="309" r:id="rId11"/>
    <p:sldId id="328" r:id="rId12"/>
    <p:sldId id="363" r:id="rId13"/>
    <p:sldId id="365" r:id="rId14"/>
    <p:sldId id="362" r:id="rId15"/>
    <p:sldId id="373" r:id="rId16"/>
    <p:sldId id="367" r:id="rId17"/>
    <p:sldId id="368" r:id="rId18"/>
    <p:sldId id="369" r:id="rId19"/>
    <p:sldId id="370" r:id="rId20"/>
    <p:sldId id="371" r:id="rId21"/>
    <p:sldId id="372" r:id="rId22"/>
    <p:sldId id="311" r:id="rId23"/>
    <p:sldId id="300" r:id="rId24"/>
    <p:sldId id="346" r:id="rId25"/>
  </p:sldIdLst>
  <p:sldSz cx="12192000" cy="6858000"/>
  <p:notesSz cx="6858000" cy="9144000"/>
  <p:embeddedFontLst>
    <p:embeddedFont>
      <p:font typeface="맑은 고딕" panose="020B0503020000020004" pitchFamily="50" charset="-127"/>
      <p:regular r:id="rId27"/>
      <p:bold r:id="rId28"/>
    </p:embeddedFont>
    <p:embeddedFont>
      <p:font typeface="여기어때 잘난체" panose="020B0600000101010101" pitchFamily="50" charset="-127"/>
      <p:bold r:id="rId29"/>
    </p:embeddedFont>
    <p:embeddedFont>
      <p:font typeface="Anton" pitchFamily="2" charset="0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Lobster" panose="00000500000000000000" pitchFamily="2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08" initials="P" lastIdx="1" clrIdx="0">
    <p:extLst>
      <p:ext uri="{19B8F6BF-5375-455C-9EA6-DF929625EA0E}">
        <p15:presenceInfo xmlns:p15="http://schemas.microsoft.com/office/powerpoint/2012/main" userId="80bfae05dc803c4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6ADD"/>
    <a:srgbClr val="5A28C8"/>
    <a:srgbClr val="195F8F"/>
    <a:srgbClr val="1F77B4"/>
    <a:srgbClr val="BC0000"/>
    <a:srgbClr val="FF0000"/>
    <a:srgbClr val="000000"/>
    <a:srgbClr val="887DA7"/>
    <a:srgbClr val="C80000"/>
    <a:srgbClr val="AC3F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06" autoAdjust="0"/>
    <p:restoredTop sz="96196" autoAdjust="0"/>
  </p:normalViewPr>
  <p:slideViewPr>
    <p:cSldViewPr snapToGrid="0" showGuides="1">
      <p:cViewPr varScale="1">
        <p:scale>
          <a:sx n="82" d="100"/>
          <a:sy n="82" d="100"/>
        </p:scale>
        <p:origin x="730" y="67"/>
      </p:cViewPr>
      <p:guideLst>
        <p:guide orient="horz" pos="22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font" Target="fonts/font8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2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4135992058230091E-2"/>
          <c:y val="7.760356820737116E-2"/>
          <c:w val="0.94310667990294983"/>
          <c:h val="0.92239643179262887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887DA7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B131-4A25-9FD7-318078650DA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B131-4A25-9FD7-318078650DA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B131-4A25-9FD7-318078650DA9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97</c:v>
                </c:pt>
                <c:pt idx="1">
                  <c:v>1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131-4A25-9FD7-318078650DA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B0B0B0"/>
              </a:solidFill>
            </c:spPr>
            <c:extLst>
              <c:ext xmlns:c16="http://schemas.microsoft.com/office/drawing/2014/chart" uri="{C3380CC4-5D6E-409C-BE32-E72D297353CC}">
                <c16:uniqueId val="{00000007-B131-4A25-9FD7-318078650DA9}"/>
              </c:ext>
            </c:extLst>
          </c:dPt>
          <c:dPt>
            <c:idx val="1"/>
            <c:invertIfNegative val="0"/>
            <c:bubble3D val="0"/>
            <c:spPr>
              <a:solidFill>
                <a:srgbClr val="B0B0B0"/>
              </a:solidFill>
            </c:spPr>
            <c:extLst>
              <c:ext xmlns:c16="http://schemas.microsoft.com/office/drawing/2014/chart" uri="{C3380CC4-5D6E-409C-BE32-E72D297353CC}">
                <c16:uniqueId val="{00000009-B131-4A25-9FD7-318078650DA9}"/>
              </c:ext>
            </c:extLst>
          </c:dPt>
          <c:dPt>
            <c:idx val="2"/>
            <c:invertIfNegative val="0"/>
            <c:bubble3D val="0"/>
            <c:spPr>
              <a:solidFill>
                <a:srgbClr val="B0B0B0"/>
              </a:solidFill>
            </c:spPr>
            <c:extLst>
              <c:ext xmlns:c16="http://schemas.microsoft.com/office/drawing/2014/chart" uri="{C3380CC4-5D6E-409C-BE32-E72D297353CC}">
                <c16:uniqueId val="{0000000B-B131-4A25-9FD7-318078650DA9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</c:v>
                </c:pt>
                <c:pt idx="1">
                  <c:v>99</c:v>
                </c:pt>
                <c:pt idx="2">
                  <c:v>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B131-4A25-9FD7-318078650D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4412288"/>
        <c:axId val="294413824"/>
      </c:barChart>
      <c:catAx>
        <c:axId val="29441228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94413824"/>
        <c:crosses val="autoZero"/>
        <c:auto val="1"/>
        <c:lblAlgn val="ctr"/>
        <c:lblOffset val="100"/>
        <c:noMultiLvlLbl val="0"/>
      </c:catAx>
      <c:valAx>
        <c:axId val="294413824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9441228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0.31809</cdr:x>
      <cdr:y>0</cdr:y>
    </cdr:from>
    <cdr:to>
      <cdr:x>0.62722</cdr:x>
      <cdr:y>0.16584</cdr:y>
    </cdr:to>
    <cdr:sp macro="" textlink="">
      <cdr:nvSpPr>
        <cdr:cNvPr id="2" name="TextBox 7"/>
        <cdr:cNvSpPr txBox="1"/>
      </cdr:nvSpPr>
      <cdr:spPr>
        <a:xfrm xmlns:a="http://schemas.openxmlformats.org/drawingml/2006/main">
          <a:off x="1629567" y="0"/>
          <a:ext cx="1583645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ko-KR" altLang="en-US" sz="1400" dirty="0">
              <a:solidFill>
                <a:srgbClr val="887DA7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rPr>
            <a:t>치료 인구</a:t>
          </a:r>
        </a:p>
      </cdr:txBody>
    </cdr:sp>
  </cdr:relSizeAnchor>
  <cdr:relSizeAnchor xmlns:cdr="http://schemas.openxmlformats.org/drawingml/2006/chartDrawing">
    <cdr:from>
      <cdr:x>0.30691</cdr:x>
      <cdr:y>0.30312</cdr:y>
    </cdr:from>
    <cdr:to>
      <cdr:x>0.6384</cdr:x>
      <cdr:y>0.46896</cdr:y>
    </cdr:to>
    <cdr:sp macro="" textlink="">
      <cdr:nvSpPr>
        <cdr:cNvPr id="3" name="TextBox 7"/>
        <cdr:cNvSpPr txBox="1"/>
      </cdr:nvSpPr>
      <cdr:spPr>
        <a:xfrm xmlns:a="http://schemas.openxmlformats.org/drawingml/2006/main">
          <a:off x="1572293" y="562557"/>
          <a:ext cx="1698193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ko-KR" altLang="en-US" sz="1400" dirty="0">
              <a:solidFill>
                <a:srgbClr val="887DA7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rPr>
            <a:t>사망 인구</a:t>
          </a:r>
        </a:p>
      </cdr:txBody>
    </cdr:sp>
  </cdr:relSizeAnchor>
  <cdr:relSizeAnchor xmlns:cdr="http://schemas.openxmlformats.org/drawingml/2006/chartDrawing">
    <cdr:from>
      <cdr:x>0.29576</cdr:x>
      <cdr:y>0.59885</cdr:y>
    </cdr:from>
    <cdr:to>
      <cdr:x>0.65086</cdr:x>
      <cdr:y>0.76468</cdr:y>
    </cdr:to>
    <cdr:sp macro="" textlink="">
      <cdr:nvSpPr>
        <cdr:cNvPr id="4" name="TextBox 7"/>
        <cdr:cNvSpPr txBox="1"/>
      </cdr:nvSpPr>
      <cdr:spPr>
        <a:xfrm xmlns:a="http://schemas.openxmlformats.org/drawingml/2006/main">
          <a:off x="1515146" y="1111390"/>
          <a:ext cx="1819145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ko-KR" altLang="en-US" sz="1400" dirty="0">
              <a:solidFill>
                <a:srgbClr val="887DA7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rPr>
            <a:t>완치 인구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106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140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AB7E7120-FAAE-44F5-AACF-991BD125A6D7}"/>
              </a:ext>
            </a:extLst>
          </p:cNvPr>
          <p:cNvSpPr/>
          <p:nvPr userDrawn="1"/>
        </p:nvSpPr>
        <p:spPr>
          <a:xfrm>
            <a:off x="7280548" y="5979856"/>
            <a:ext cx="4218052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5EB969EB-0B65-4D1F-AA88-6C4DF2393956}"/>
              </a:ext>
            </a:extLst>
          </p:cNvPr>
          <p:cNvSpPr/>
          <p:nvPr userDrawn="1"/>
        </p:nvSpPr>
        <p:spPr>
          <a:xfrm>
            <a:off x="1414" y="5445352"/>
            <a:ext cx="12190587" cy="20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51B7096F-D553-42E4-BCC1-F83D5003D11A}"/>
              </a:ext>
            </a:extLst>
          </p:cNvPr>
          <p:cNvSpPr/>
          <p:nvPr userDrawn="1"/>
        </p:nvSpPr>
        <p:spPr>
          <a:xfrm>
            <a:off x="1414" y="5778002"/>
            <a:ext cx="12190587" cy="2088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5314F97C-C141-467A-991D-DC4595FFA343}"/>
              </a:ext>
            </a:extLst>
          </p:cNvPr>
          <p:cNvSpPr/>
          <p:nvPr userDrawn="1"/>
        </p:nvSpPr>
        <p:spPr>
          <a:xfrm>
            <a:off x="1414" y="5112702"/>
            <a:ext cx="12190587" cy="208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6F0787BA-C7F4-402E-86B4-3A6915FE94FB}"/>
              </a:ext>
            </a:extLst>
          </p:cNvPr>
          <p:cNvSpPr/>
          <p:nvPr userDrawn="1"/>
        </p:nvSpPr>
        <p:spPr>
          <a:xfrm>
            <a:off x="1414" y="4780052"/>
            <a:ext cx="12190587" cy="2088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79AFEE-C350-4996-ACF0-82F8F6C171D6}"/>
              </a:ext>
            </a:extLst>
          </p:cNvPr>
          <p:cNvGrpSpPr/>
          <p:nvPr userDrawn="1"/>
        </p:nvGrpSpPr>
        <p:grpSpPr>
          <a:xfrm>
            <a:off x="6932024" y="1497102"/>
            <a:ext cx="4495596" cy="4776801"/>
            <a:chOff x="6446339" y="1280897"/>
            <a:chExt cx="4320717" cy="528517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9DB13DA-DABB-42AD-8C79-B92DB5C2A07E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69804C-4A6D-4BE0-86D7-115D8C64A339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7DF8F04-5A6E-4AF0-8EFB-A5416AA5E3E7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816A8E-B875-4F6A-8304-5ADE7C4AFB71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11A5B2-8B0B-46AD-91FA-92D6EBE8DBF8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5C827BF-AB2F-4FE6-BEAC-957A3AE70E93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33A9A79-3428-4B12-B9FF-3C880B01EC68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72A26D6A-3B50-4763-ADCC-F133F62B9BE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47968" y="1775610"/>
            <a:ext cx="4109140" cy="3097694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  <a:gd name="connsiteX0" fmla="*/ 97710 w 3083017"/>
              <a:gd name="connsiteY0" fmla="*/ 691559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97710 w 3083017"/>
              <a:gd name="connsiteY4" fmla="*/ 691559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97710" y="691559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97710" y="6915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7D21F174-8916-4585-BFC0-6484AE81EE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Images &amp; Contents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4847861" y="4558"/>
            <a:ext cx="7344139" cy="6863603"/>
          </a:xfrm>
          <a:custGeom>
            <a:avLst/>
            <a:gdLst>
              <a:gd name="connsiteX0" fmla="*/ 0 w 4572000"/>
              <a:gd name="connsiteY0" fmla="*/ 0 h 5140082"/>
              <a:gd name="connsiteX1" fmla="*/ 4572000 w 4572000"/>
              <a:gd name="connsiteY1" fmla="*/ 0 h 5140082"/>
              <a:gd name="connsiteX2" fmla="*/ 4572000 w 4572000"/>
              <a:gd name="connsiteY2" fmla="*/ 5140082 h 5140082"/>
              <a:gd name="connsiteX3" fmla="*/ 0 w 4572000"/>
              <a:gd name="connsiteY3" fmla="*/ 5140082 h 5140082"/>
              <a:gd name="connsiteX4" fmla="*/ 0 w 4572000"/>
              <a:gd name="connsiteY4" fmla="*/ 0 h 5140082"/>
              <a:gd name="connsiteX0" fmla="*/ 502920 w 4572000"/>
              <a:gd name="connsiteY0" fmla="*/ 0 h 5147702"/>
              <a:gd name="connsiteX1" fmla="*/ 4572000 w 4572000"/>
              <a:gd name="connsiteY1" fmla="*/ 7620 h 5147702"/>
              <a:gd name="connsiteX2" fmla="*/ 4572000 w 4572000"/>
              <a:gd name="connsiteY2" fmla="*/ 5147702 h 5147702"/>
              <a:gd name="connsiteX3" fmla="*/ 0 w 4572000"/>
              <a:gd name="connsiteY3" fmla="*/ 5147702 h 5147702"/>
              <a:gd name="connsiteX4" fmla="*/ 502920 w 4572000"/>
              <a:gd name="connsiteY4" fmla="*/ 0 h 5147702"/>
              <a:gd name="connsiteX0" fmla="*/ 480060 w 4572000"/>
              <a:gd name="connsiteY0" fmla="*/ 0 h 5140082"/>
              <a:gd name="connsiteX1" fmla="*/ 4572000 w 4572000"/>
              <a:gd name="connsiteY1" fmla="*/ 0 h 5140082"/>
              <a:gd name="connsiteX2" fmla="*/ 4572000 w 4572000"/>
              <a:gd name="connsiteY2" fmla="*/ 5140082 h 5140082"/>
              <a:gd name="connsiteX3" fmla="*/ 0 w 4572000"/>
              <a:gd name="connsiteY3" fmla="*/ 5140082 h 5140082"/>
              <a:gd name="connsiteX4" fmla="*/ 480060 w 4572000"/>
              <a:gd name="connsiteY4" fmla="*/ 0 h 5140082"/>
              <a:gd name="connsiteX0" fmla="*/ 1402080 w 5494020"/>
              <a:gd name="connsiteY0" fmla="*/ 0 h 5147702"/>
              <a:gd name="connsiteX1" fmla="*/ 5494020 w 5494020"/>
              <a:gd name="connsiteY1" fmla="*/ 0 h 5147702"/>
              <a:gd name="connsiteX2" fmla="*/ 5494020 w 5494020"/>
              <a:gd name="connsiteY2" fmla="*/ 5140082 h 5147702"/>
              <a:gd name="connsiteX3" fmla="*/ 0 w 5494020"/>
              <a:gd name="connsiteY3" fmla="*/ 5147702 h 5147702"/>
              <a:gd name="connsiteX4" fmla="*/ 1402080 w 5494020"/>
              <a:gd name="connsiteY4" fmla="*/ 0 h 5147702"/>
              <a:gd name="connsiteX0" fmla="*/ 1706880 w 5494020"/>
              <a:gd name="connsiteY0" fmla="*/ 0 h 5147702"/>
              <a:gd name="connsiteX1" fmla="*/ 5494020 w 5494020"/>
              <a:gd name="connsiteY1" fmla="*/ 0 h 5147702"/>
              <a:gd name="connsiteX2" fmla="*/ 5494020 w 5494020"/>
              <a:gd name="connsiteY2" fmla="*/ 5140082 h 5147702"/>
              <a:gd name="connsiteX3" fmla="*/ 0 w 5494020"/>
              <a:gd name="connsiteY3" fmla="*/ 5147702 h 5147702"/>
              <a:gd name="connsiteX4" fmla="*/ 1706880 w 5494020"/>
              <a:gd name="connsiteY4" fmla="*/ 0 h 5147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4020" h="5147702">
                <a:moveTo>
                  <a:pt x="1706880" y="0"/>
                </a:moveTo>
                <a:lnTo>
                  <a:pt x="5494020" y="0"/>
                </a:lnTo>
                <a:lnTo>
                  <a:pt x="5494020" y="5140082"/>
                </a:lnTo>
                <a:lnTo>
                  <a:pt x="0" y="5147702"/>
                </a:lnTo>
                <a:lnTo>
                  <a:pt x="170688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351912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B5EC7ADC-67F9-4D30-A972-0F2B88D0792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4276" y="1714872"/>
            <a:ext cx="3570781" cy="4314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108000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80D3340-5DD9-49E8-A07D-B011C94832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  <p:transition spd="slow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  <p:transition spd="slow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  <p:transition spd="slow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3CA5F7E-D45F-4887-AF9C-BB7E27A9C9CE}"/>
              </a:ext>
            </a:extLst>
          </p:cNvPr>
          <p:cNvSpPr/>
          <p:nvPr userDrawn="1"/>
        </p:nvSpPr>
        <p:spPr>
          <a:xfrm>
            <a:off x="673240" y="1141827"/>
            <a:ext cx="10862268" cy="50543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1C677DB5-A9F3-459B-9D51-37160E0851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29977" y="653142"/>
            <a:ext cx="4824557" cy="5054322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1205817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B645F56-C047-4B2A-8D39-376A60FB6DBF}"/>
              </a:ext>
            </a:extLst>
          </p:cNvPr>
          <p:cNvSpPr>
            <a:spLocks/>
          </p:cNvSpPr>
          <p:nvPr userDrawn="1"/>
        </p:nvSpPr>
        <p:spPr bwMode="auto">
          <a:xfrm>
            <a:off x="0" y="5745389"/>
            <a:ext cx="6085418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22DEAED-1639-4112-B840-31264609C2DD}"/>
              </a:ext>
            </a:extLst>
          </p:cNvPr>
          <p:cNvSpPr>
            <a:spLocks/>
          </p:cNvSpPr>
          <p:nvPr userDrawn="1"/>
        </p:nvSpPr>
        <p:spPr bwMode="auto">
          <a:xfrm>
            <a:off x="6127769" y="5774694"/>
            <a:ext cx="6085418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344992801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53BBA9-8910-48AA-B686-668257C008CF}"/>
              </a:ext>
            </a:extLst>
          </p:cNvPr>
          <p:cNvSpPr/>
          <p:nvPr userDrawn="1"/>
        </p:nvSpPr>
        <p:spPr>
          <a:xfrm>
            <a:off x="1" y="0"/>
            <a:ext cx="12207092" cy="1826792"/>
          </a:xfrm>
          <a:prstGeom prst="rect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6E292CF-6239-4FAD-8469-B4057CC66D43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918873" y="2234589"/>
            <a:ext cx="240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0C7E9C4-D97C-4EA3-8549-47E25308DBC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648458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C95B59E-C4D0-4EBF-A295-B8EADA4B680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298465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C59B22E-803A-4DC7-BCB8-3C78A2CA0230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948471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B49267-E735-4FC7-83FE-360218A92580}"/>
              </a:ext>
            </a:extLst>
          </p:cNvPr>
          <p:cNvGrpSpPr/>
          <p:nvPr userDrawn="1"/>
        </p:nvGrpSpPr>
        <p:grpSpPr>
          <a:xfrm>
            <a:off x="0" y="5736337"/>
            <a:ext cx="12192000" cy="1121663"/>
            <a:chOff x="0" y="5758625"/>
            <a:chExt cx="12192000" cy="1121663"/>
          </a:xfrm>
          <a:solidFill>
            <a:schemeClr val="accent6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C7D1DDF-5D25-41E5-A133-643A36A3C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5758625"/>
              <a:ext cx="6085418" cy="1121663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A9A816D-A1A4-486F-B7D6-A7582904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4150" y="5758625"/>
              <a:ext cx="1609462" cy="1121663"/>
            </a:xfrm>
            <a:custGeom>
              <a:avLst/>
              <a:gdLst>
                <a:gd name="connsiteX0" fmla="*/ 1129941 w 1609462"/>
                <a:gd name="connsiteY0" fmla="*/ 0 h 1121663"/>
                <a:gd name="connsiteX1" fmla="*/ 1132023 w 1609462"/>
                <a:gd name="connsiteY1" fmla="*/ 246444 h 1121663"/>
                <a:gd name="connsiteX2" fmla="*/ 1171593 w 1609462"/>
                <a:gd name="connsiteY2" fmla="*/ 326429 h 1121663"/>
                <a:gd name="connsiteX3" fmla="*/ 1173676 w 1609462"/>
                <a:gd name="connsiteY3" fmla="*/ 326429 h 1121663"/>
                <a:gd name="connsiteX4" fmla="*/ 1188254 w 1609462"/>
                <a:gd name="connsiteY4" fmla="*/ 326429 h 1121663"/>
                <a:gd name="connsiteX5" fmla="*/ 1188254 w 1609462"/>
                <a:gd name="connsiteY5" fmla="*/ 350208 h 1121663"/>
                <a:gd name="connsiteX6" fmla="*/ 1188776 w 1609462"/>
                <a:gd name="connsiteY6" fmla="*/ 351019 h 1121663"/>
                <a:gd name="connsiteX7" fmla="*/ 1192420 w 1609462"/>
                <a:gd name="connsiteY7" fmla="*/ 356694 h 1121663"/>
                <a:gd name="connsiteX8" fmla="*/ 1192420 w 1609462"/>
                <a:gd name="connsiteY8" fmla="*/ 471268 h 1121663"/>
                <a:gd name="connsiteX9" fmla="*/ 1194762 w 1609462"/>
                <a:gd name="connsiteY9" fmla="*/ 471268 h 1121663"/>
                <a:gd name="connsiteX10" fmla="*/ 1211164 w 1609462"/>
                <a:gd name="connsiteY10" fmla="*/ 471268 h 1121663"/>
                <a:gd name="connsiteX11" fmla="*/ 1211164 w 1609462"/>
                <a:gd name="connsiteY11" fmla="*/ 611783 h 1121663"/>
                <a:gd name="connsiteX12" fmla="*/ 1212726 w 1609462"/>
                <a:gd name="connsiteY12" fmla="*/ 611513 h 1121663"/>
                <a:gd name="connsiteX13" fmla="*/ 1223660 w 1609462"/>
                <a:gd name="connsiteY13" fmla="*/ 609622 h 1121663"/>
                <a:gd name="connsiteX14" fmla="*/ 1221577 w 1609462"/>
                <a:gd name="connsiteY14" fmla="*/ 698254 h 1121663"/>
                <a:gd name="connsiteX15" fmla="*/ 1223139 w 1609462"/>
                <a:gd name="connsiteY15" fmla="*/ 698525 h 1121663"/>
                <a:gd name="connsiteX16" fmla="*/ 1234073 w 1609462"/>
                <a:gd name="connsiteY16" fmla="*/ 700416 h 1121663"/>
                <a:gd name="connsiteX17" fmla="*/ 1234332 w 1609462"/>
                <a:gd name="connsiteY17" fmla="*/ 701227 h 1121663"/>
                <a:gd name="connsiteX18" fmla="*/ 1236155 w 1609462"/>
                <a:gd name="connsiteY18" fmla="*/ 706902 h 1121663"/>
                <a:gd name="connsiteX19" fmla="*/ 1236936 w 1609462"/>
                <a:gd name="connsiteY19" fmla="*/ 704470 h 1121663"/>
                <a:gd name="connsiteX20" fmla="*/ 1242403 w 1609462"/>
                <a:gd name="connsiteY20" fmla="*/ 687446 h 1121663"/>
                <a:gd name="connsiteX21" fmla="*/ 1244225 w 1609462"/>
                <a:gd name="connsiteY21" fmla="*/ 687446 h 1121663"/>
                <a:gd name="connsiteX22" fmla="*/ 1256982 w 1609462"/>
                <a:gd name="connsiteY22" fmla="*/ 687446 h 1121663"/>
                <a:gd name="connsiteX23" fmla="*/ 1256982 w 1609462"/>
                <a:gd name="connsiteY23" fmla="*/ 719872 h 1121663"/>
                <a:gd name="connsiteX24" fmla="*/ 1258023 w 1609462"/>
                <a:gd name="connsiteY24" fmla="*/ 720413 h 1121663"/>
                <a:gd name="connsiteX25" fmla="*/ 1265313 w 1609462"/>
                <a:gd name="connsiteY25" fmla="*/ 724196 h 1121663"/>
                <a:gd name="connsiteX26" fmla="*/ 1265313 w 1609462"/>
                <a:gd name="connsiteY26" fmla="*/ 725547 h 1121663"/>
                <a:gd name="connsiteX27" fmla="*/ 1265313 w 1609462"/>
                <a:gd name="connsiteY27" fmla="*/ 735005 h 1121663"/>
                <a:gd name="connsiteX28" fmla="*/ 1311131 w 1609462"/>
                <a:gd name="connsiteY28" fmla="*/ 735005 h 1121663"/>
                <a:gd name="connsiteX29" fmla="*/ 1311131 w 1609462"/>
                <a:gd name="connsiteY29" fmla="*/ 736086 h 1121663"/>
                <a:gd name="connsiteX30" fmla="*/ 1311131 w 1609462"/>
                <a:gd name="connsiteY30" fmla="*/ 743652 h 1121663"/>
                <a:gd name="connsiteX31" fmla="*/ 1313213 w 1609462"/>
                <a:gd name="connsiteY31" fmla="*/ 743652 h 1121663"/>
                <a:gd name="connsiteX32" fmla="*/ 1327791 w 1609462"/>
                <a:gd name="connsiteY32" fmla="*/ 743652 h 1121663"/>
                <a:gd name="connsiteX33" fmla="*/ 1327791 w 1609462"/>
                <a:gd name="connsiteY33" fmla="*/ 713387 h 1121663"/>
                <a:gd name="connsiteX34" fmla="*/ 1373609 w 1609462"/>
                <a:gd name="connsiteY34" fmla="*/ 713387 h 1121663"/>
                <a:gd name="connsiteX35" fmla="*/ 1373609 w 1609462"/>
                <a:gd name="connsiteY35" fmla="*/ 712036 h 1121663"/>
                <a:gd name="connsiteX36" fmla="*/ 1373609 w 1609462"/>
                <a:gd name="connsiteY36" fmla="*/ 702578 h 1121663"/>
                <a:gd name="connsiteX37" fmla="*/ 1374651 w 1609462"/>
                <a:gd name="connsiteY37" fmla="*/ 702578 h 1121663"/>
                <a:gd name="connsiteX38" fmla="*/ 1381940 w 1609462"/>
                <a:gd name="connsiteY38" fmla="*/ 702578 h 1121663"/>
                <a:gd name="connsiteX39" fmla="*/ 1381940 w 1609462"/>
                <a:gd name="connsiteY39" fmla="*/ 700687 h 1121663"/>
                <a:gd name="connsiteX40" fmla="*/ 1381940 w 1609462"/>
                <a:gd name="connsiteY40" fmla="*/ 687446 h 1121663"/>
                <a:gd name="connsiteX41" fmla="*/ 1382721 w 1609462"/>
                <a:gd name="connsiteY41" fmla="*/ 687446 h 1121663"/>
                <a:gd name="connsiteX42" fmla="*/ 1388188 w 1609462"/>
                <a:gd name="connsiteY42" fmla="*/ 687446 h 1121663"/>
                <a:gd name="connsiteX43" fmla="*/ 1388188 w 1609462"/>
                <a:gd name="connsiteY43" fmla="*/ 686365 h 1121663"/>
                <a:gd name="connsiteX44" fmla="*/ 1388188 w 1609462"/>
                <a:gd name="connsiteY44" fmla="*/ 678798 h 1121663"/>
                <a:gd name="connsiteX45" fmla="*/ 1390271 w 1609462"/>
                <a:gd name="connsiteY45" fmla="*/ 678798 h 1121663"/>
                <a:gd name="connsiteX46" fmla="*/ 1404849 w 1609462"/>
                <a:gd name="connsiteY46" fmla="*/ 678798 h 1121663"/>
                <a:gd name="connsiteX47" fmla="*/ 1404849 w 1609462"/>
                <a:gd name="connsiteY47" fmla="*/ 679879 h 1121663"/>
                <a:gd name="connsiteX48" fmla="*/ 1404849 w 1609462"/>
                <a:gd name="connsiteY48" fmla="*/ 687446 h 1121663"/>
                <a:gd name="connsiteX49" fmla="*/ 1427758 w 1609462"/>
                <a:gd name="connsiteY49" fmla="*/ 687446 h 1121663"/>
                <a:gd name="connsiteX50" fmla="*/ 1427758 w 1609462"/>
                <a:gd name="connsiteY50" fmla="*/ 685554 h 1121663"/>
                <a:gd name="connsiteX51" fmla="*/ 1427758 w 1609462"/>
                <a:gd name="connsiteY51" fmla="*/ 672313 h 1121663"/>
                <a:gd name="connsiteX52" fmla="*/ 1429581 w 1609462"/>
                <a:gd name="connsiteY52" fmla="*/ 672313 h 1121663"/>
                <a:gd name="connsiteX53" fmla="*/ 1442337 w 1609462"/>
                <a:gd name="connsiteY53" fmla="*/ 672313 h 1121663"/>
                <a:gd name="connsiteX54" fmla="*/ 1442337 w 1609462"/>
                <a:gd name="connsiteY54" fmla="*/ 696093 h 1121663"/>
                <a:gd name="connsiteX55" fmla="*/ 1443379 w 1609462"/>
                <a:gd name="connsiteY55" fmla="*/ 696093 h 1121663"/>
                <a:gd name="connsiteX56" fmla="*/ 1450668 w 1609462"/>
                <a:gd name="connsiteY56" fmla="*/ 696093 h 1121663"/>
                <a:gd name="connsiteX57" fmla="*/ 1450668 w 1609462"/>
                <a:gd name="connsiteY57" fmla="*/ 695012 h 1121663"/>
                <a:gd name="connsiteX58" fmla="*/ 1450668 w 1609462"/>
                <a:gd name="connsiteY58" fmla="*/ 687446 h 1121663"/>
                <a:gd name="connsiteX59" fmla="*/ 1452489 w 1609462"/>
                <a:gd name="connsiteY59" fmla="*/ 687446 h 1121663"/>
                <a:gd name="connsiteX60" fmla="*/ 1465246 w 1609462"/>
                <a:gd name="connsiteY60" fmla="*/ 687446 h 1121663"/>
                <a:gd name="connsiteX61" fmla="*/ 1465246 w 1609462"/>
                <a:gd name="connsiteY61" fmla="*/ 713387 h 1121663"/>
                <a:gd name="connsiteX62" fmla="*/ 1467329 w 1609462"/>
                <a:gd name="connsiteY62" fmla="*/ 713387 h 1121663"/>
                <a:gd name="connsiteX63" fmla="*/ 1481907 w 1609462"/>
                <a:gd name="connsiteY63" fmla="*/ 713387 h 1121663"/>
                <a:gd name="connsiteX64" fmla="*/ 1481907 w 1609462"/>
                <a:gd name="connsiteY64" fmla="*/ 715008 h 1121663"/>
                <a:gd name="connsiteX65" fmla="*/ 1481907 w 1609462"/>
                <a:gd name="connsiteY65" fmla="*/ 726358 h 1121663"/>
                <a:gd name="connsiteX66" fmla="*/ 1482688 w 1609462"/>
                <a:gd name="connsiteY66" fmla="*/ 726358 h 1121663"/>
                <a:gd name="connsiteX67" fmla="*/ 1488156 w 1609462"/>
                <a:gd name="connsiteY67" fmla="*/ 726358 h 1121663"/>
                <a:gd name="connsiteX68" fmla="*/ 1488156 w 1609462"/>
                <a:gd name="connsiteY68" fmla="*/ 725547 h 1121663"/>
                <a:gd name="connsiteX69" fmla="*/ 1488156 w 1609462"/>
                <a:gd name="connsiteY69" fmla="*/ 719872 h 1121663"/>
                <a:gd name="connsiteX70" fmla="*/ 1519395 w 1609462"/>
                <a:gd name="connsiteY70" fmla="*/ 719872 h 1121663"/>
                <a:gd name="connsiteX71" fmla="*/ 1519395 w 1609462"/>
                <a:gd name="connsiteY71" fmla="*/ 743652 h 1121663"/>
                <a:gd name="connsiteX72" fmla="*/ 1520436 w 1609462"/>
                <a:gd name="connsiteY72" fmla="*/ 743652 h 1121663"/>
                <a:gd name="connsiteX73" fmla="*/ 1527726 w 1609462"/>
                <a:gd name="connsiteY73" fmla="*/ 743652 h 1121663"/>
                <a:gd name="connsiteX74" fmla="*/ 1527726 w 1609462"/>
                <a:gd name="connsiteY74" fmla="*/ 744733 h 1121663"/>
                <a:gd name="connsiteX75" fmla="*/ 1527726 w 1609462"/>
                <a:gd name="connsiteY75" fmla="*/ 752299 h 1121663"/>
                <a:gd name="connsiteX76" fmla="*/ 1528507 w 1609462"/>
                <a:gd name="connsiteY76" fmla="*/ 752299 h 1121663"/>
                <a:gd name="connsiteX77" fmla="*/ 1533974 w 1609462"/>
                <a:gd name="connsiteY77" fmla="*/ 752299 h 1121663"/>
                <a:gd name="connsiteX78" fmla="*/ 1533974 w 1609462"/>
                <a:gd name="connsiteY78" fmla="*/ 750137 h 1121663"/>
                <a:gd name="connsiteX79" fmla="*/ 1533974 w 1609462"/>
                <a:gd name="connsiteY79" fmla="*/ 735005 h 1121663"/>
                <a:gd name="connsiteX80" fmla="*/ 1535015 w 1609462"/>
                <a:gd name="connsiteY80" fmla="*/ 735005 h 1121663"/>
                <a:gd name="connsiteX81" fmla="*/ 1542304 w 1609462"/>
                <a:gd name="connsiteY81" fmla="*/ 735005 h 1121663"/>
                <a:gd name="connsiteX82" fmla="*/ 1542304 w 1609462"/>
                <a:gd name="connsiteY82" fmla="*/ 736086 h 1121663"/>
                <a:gd name="connsiteX83" fmla="*/ 1542304 w 1609462"/>
                <a:gd name="connsiteY83" fmla="*/ 743652 h 1121663"/>
                <a:gd name="connsiteX84" fmla="*/ 1547771 w 1609462"/>
                <a:gd name="connsiteY84" fmla="*/ 741659 h 1121663"/>
                <a:gd name="connsiteX85" fmla="*/ 1548552 w 1609462"/>
                <a:gd name="connsiteY85" fmla="*/ 740679 h 1121663"/>
                <a:gd name="connsiteX86" fmla="*/ 1548552 w 1609462"/>
                <a:gd name="connsiteY86" fmla="*/ 735005 h 1121663"/>
                <a:gd name="connsiteX87" fmla="*/ 1588123 w 1609462"/>
                <a:gd name="connsiteY87" fmla="*/ 735005 h 1121663"/>
                <a:gd name="connsiteX88" fmla="*/ 1588123 w 1609462"/>
                <a:gd name="connsiteY88" fmla="*/ 758784 h 1121663"/>
                <a:gd name="connsiteX89" fmla="*/ 1590205 w 1609462"/>
                <a:gd name="connsiteY89" fmla="*/ 758784 h 1121663"/>
                <a:gd name="connsiteX90" fmla="*/ 1604783 w 1609462"/>
                <a:gd name="connsiteY90" fmla="*/ 758784 h 1121663"/>
                <a:gd name="connsiteX91" fmla="*/ 1604783 w 1609462"/>
                <a:gd name="connsiteY91" fmla="*/ 759865 h 1121663"/>
                <a:gd name="connsiteX92" fmla="*/ 1604783 w 1609462"/>
                <a:gd name="connsiteY92" fmla="*/ 767431 h 1121663"/>
                <a:gd name="connsiteX93" fmla="*/ 1606606 w 1609462"/>
                <a:gd name="connsiteY93" fmla="*/ 767431 h 1121663"/>
                <a:gd name="connsiteX94" fmla="*/ 1609462 w 1609462"/>
                <a:gd name="connsiteY94" fmla="*/ 767431 h 1121663"/>
                <a:gd name="connsiteX95" fmla="*/ 1609462 w 1609462"/>
                <a:gd name="connsiteY95" fmla="*/ 1121663 h 1121663"/>
                <a:gd name="connsiteX96" fmla="*/ 0 w 1609462"/>
                <a:gd name="connsiteY96" fmla="*/ 1121663 h 1121663"/>
                <a:gd name="connsiteX97" fmla="*/ 43213 w 1609462"/>
                <a:gd name="connsiteY97" fmla="*/ 1048827 h 1121663"/>
                <a:gd name="connsiteX98" fmla="*/ 84500 w 1609462"/>
                <a:gd name="connsiteY98" fmla="*/ 1045519 h 1121663"/>
                <a:gd name="connsiteX99" fmla="*/ 84500 w 1609462"/>
                <a:gd name="connsiteY99" fmla="*/ 1012974 h 1121663"/>
                <a:gd name="connsiteX100" fmla="*/ 130311 w 1609462"/>
                <a:gd name="connsiteY100" fmla="*/ 1012974 h 1121663"/>
                <a:gd name="connsiteX101" fmla="*/ 130311 w 1609462"/>
                <a:gd name="connsiteY101" fmla="*/ 994377 h 1121663"/>
                <a:gd name="connsiteX102" fmla="*/ 226515 w 1609462"/>
                <a:gd name="connsiteY102" fmla="*/ 994377 h 1121663"/>
                <a:gd name="connsiteX103" fmla="*/ 226515 w 1609462"/>
                <a:gd name="connsiteY103" fmla="*/ 1006000 h 1121663"/>
                <a:gd name="connsiteX104" fmla="*/ 288359 w 1609462"/>
                <a:gd name="connsiteY104" fmla="*/ 1006000 h 1121663"/>
                <a:gd name="connsiteX105" fmla="*/ 288359 w 1609462"/>
                <a:gd name="connsiteY105" fmla="*/ 1012974 h 1121663"/>
                <a:gd name="connsiteX106" fmla="*/ 306683 w 1609462"/>
                <a:gd name="connsiteY106" fmla="*/ 1012974 h 1121663"/>
                <a:gd name="connsiteX107" fmla="*/ 306683 w 1609462"/>
                <a:gd name="connsiteY107" fmla="*/ 1019948 h 1121663"/>
                <a:gd name="connsiteX108" fmla="*/ 322717 w 1609462"/>
                <a:gd name="connsiteY108" fmla="*/ 1019948 h 1121663"/>
                <a:gd name="connsiteX109" fmla="*/ 322717 w 1609462"/>
                <a:gd name="connsiteY109" fmla="*/ 915339 h 1121663"/>
                <a:gd name="connsiteX110" fmla="*/ 370819 w 1609462"/>
                <a:gd name="connsiteY110" fmla="*/ 901391 h 1121663"/>
                <a:gd name="connsiteX111" fmla="*/ 460150 w 1609462"/>
                <a:gd name="connsiteY111" fmla="*/ 901391 h 1121663"/>
                <a:gd name="connsiteX112" fmla="*/ 460150 w 1609462"/>
                <a:gd name="connsiteY112" fmla="*/ 734017 h 1121663"/>
                <a:gd name="connsiteX113" fmla="*/ 485346 w 1609462"/>
                <a:gd name="connsiteY113" fmla="*/ 722393 h 1121663"/>
                <a:gd name="connsiteX114" fmla="*/ 595293 w 1609462"/>
                <a:gd name="connsiteY114" fmla="*/ 703796 h 1121663"/>
                <a:gd name="connsiteX115" fmla="*/ 634232 w 1609462"/>
                <a:gd name="connsiteY115" fmla="*/ 715419 h 1121663"/>
                <a:gd name="connsiteX116" fmla="*/ 641104 w 1609462"/>
                <a:gd name="connsiteY116" fmla="*/ 722393 h 1121663"/>
                <a:gd name="connsiteX117" fmla="*/ 641104 w 1609462"/>
                <a:gd name="connsiteY117" fmla="*/ 1033896 h 1121663"/>
                <a:gd name="connsiteX118" fmla="*/ 657138 w 1609462"/>
                <a:gd name="connsiteY118" fmla="*/ 1033896 h 1121663"/>
                <a:gd name="connsiteX119" fmla="*/ 657138 w 1609462"/>
                <a:gd name="connsiteY119" fmla="*/ 908365 h 1121663"/>
                <a:gd name="connsiteX120" fmla="*/ 670881 w 1609462"/>
                <a:gd name="connsiteY120" fmla="*/ 908365 h 1121663"/>
                <a:gd name="connsiteX121" fmla="*/ 670881 w 1609462"/>
                <a:gd name="connsiteY121" fmla="*/ 896742 h 1121663"/>
                <a:gd name="connsiteX122" fmla="*/ 684624 w 1609462"/>
                <a:gd name="connsiteY122" fmla="*/ 889768 h 1121663"/>
                <a:gd name="connsiteX123" fmla="*/ 696077 w 1609462"/>
                <a:gd name="connsiteY123" fmla="*/ 889768 h 1121663"/>
                <a:gd name="connsiteX124" fmla="*/ 696077 w 1609462"/>
                <a:gd name="connsiteY124" fmla="*/ 878145 h 1121663"/>
                <a:gd name="connsiteX125" fmla="*/ 705239 w 1609462"/>
                <a:gd name="connsiteY125" fmla="*/ 871171 h 1121663"/>
                <a:gd name="connsiteX126" fmla="*/ 728146 w 1609462"/>
                <a:gd name="connsiteY126" fmla="*/ 871171 h 1121663"/>
                <a:gd name="connsiteX127" fmla="*/ 728146 w 1609462"/>
                <a:gd name="connsiteY127" fmla="*/ 908365 h 1121663"/>
                <a:gd name="connsiteX128" fmla="*/ 776247 w 1609462"/>
                <a:gd name="connsiteY128" fmla="*/ 908365 h 1121663"/>
                <a:gd name="connsiteX129" fmla="*/ 776247 w 1609462"/>
                <a:gd name="connsiteY129" fmla="*/ 1038546 h 1121663"/>
                <a:gd name="connsiteX130" fmla="*/ 794571 w 1609462"/>
                <a:gd name="connsiteY130" fmla="*/ 1038546 h 1121663"/>
                <a:gd name="connsiteX131" fmla="*/ 812895 w 1609462"/>
                <a:gd name="connsiteY131" fmla="*/ 1031572 h 1121663"/>
                <a:gd name="connsiteX132" fmla="*/ 812895 w 1609462"/>
                <a:gd name="connsiteY132" fmla="*/ 1022273 h 1121663"/>
                <a:gd name="connsiteX133" fmla="*/ 806024 w 1609462"/>
                <a:gd name="connsiteY133" fmla="*/ 1019948 h 1121663"/>
                <a:gd name="connsiteX134" fmla="*/ 806024 w 1609462"/>
                <a:gd name="connsiteY134" fmla="*/ 1012974 h 1121663"/>
                <a:gd name="connsiteX135" fmla="*/ 812895 w 1609462"/>
                <a:gd name="connsiteY135" fmla="*/ 1008325 h 1121663"/>
                <a:gd name="connsiteX136" fmla="*/ 812895 w 1609462"/>
                <a:gd name="connsiteY136" fmla="*/ 957183 h 1121663"/>
                <a:gd name="connsiteX137" fmla="*/ 806024 w 1609462"/>
                <a:gd name="connsiteY137" fmla="*/ 954858 h 1121663"/>
                <a:gd name="connsiteX138" fmla="*/ 806024 w 1609462"/>
                <a:gd name="connsiteY138" fmla="*/ 947884 h 1121663"/>
                <a:gd name="connsiteX139" fmla="*/ 812895 w 1609462"/>
                <a:gd name="connsiteY139" fmla="*/ 943235 h 1121663"/>
                <a:gd name="connsiteX140" fmla="*/ 817477 w 1609462"/>
                <a:gd name="connsiteY140" fmla="*/ 938586 h 1121663"/>
                <a:gd name="connsiteX141" fmla="*/ 817477 w 1609462"/>
                <a:gd name="connsiteY141" fmla="*/ 929287 h 1121663"/>
                <a:gd name="connsiteX142" fmla="*/ 812895 w 1609462"/>
                <a:gd name="connsiteY142" fmla="*/ 929287 h 1121663"/>
                <a:gd name="connsiteX143" fmla="*/ 812895 w 1609462"/>
                <a:gd name="connsiteY143" fmla="*/ 922313 h 1121663"/>
                <a:gd name="connsiteX144" fmla="*/ 819767 w 1609462"/>
                <a:gd name="connsiteY144" fmla="*/ 917664 h 1121663"/>
                <a:gd name="connsiteX145" fmla="*/ 856416 w 1609462"/>
                <a:gd name="connsiteY145" fmla="*/ 852574 h 1121663"/>
                <a:gd name="connsiteX146" fmla="*/ 851835 w 1609462"/>
                <a:gd name="connsiteY146" fmla="*/ 850249 h 1121663"/>
                <a:gd name="connsiteX147" fmla="*/ 851835 w 1609462"/>
                <a:gd name="connsiteY147" fmla="*/ 843275 h 1121663"/>
                <a:gd name="connsiteX148" fmla="*/ 858706 w 1609462"/>
                <a:gd name="connsiteY148" fmla="*/ 840950 h 1121663"/>
                <a:gd name="connsiteX149" fmla="*/ 858706 w 1609462"/>
                <a:gd name="connsiteY149" fmla="*/ 831652 h 1121663"/>
                <a:gd name="connsiteX150" fmla="*/ 863288 w 1609462"/>
                <a:gd name="connsiteY150" fmla="*/ 831652 h 1121663"/>
                <a:gd name="connsiteX151" fmla="*/ 863288 w 1609462"/>
                <a:gd name="connsiteY151" fmla="*/ 810730 h 1121663"/>
                <a:gd name="connsiteX152" fmla="*/ 858706 w 1609462"/>
                <a:gd name="connsiteY152" fmla="*/ 810730 h 1121663"/>
                <a:gd name="connsiteX153" fmla="*/ 858706 w 1609462"/>
                <a:gd name="connsiteY153" fmla="*/ 806081 h 1121663"/>
                <a:gd name="connsiteX154" fmla="*/ 863288 w 1609462"/>
                <a:gd name="connsiteY154" fmla="*/ 803756 h 1121663"/>
                <a:gd name="connsiteX155" fmla="*/ 874740 w 1609462"/>
                <a:gd name="connsiteY155" fmla="*/ 787483 h 1121663"/>
                <a:gd name="connsiteX156" fmla="*/ 877030 w 1609462"/>
                <a:gd name="connsiteY156" fmla="*/ 778185 h 1121663"/>
                <a:gd name="connsiteX157" fmla="*/ 877030 w 1609462"/>
                <a:gd name="connsiteY157" fmla="*/ 752614 h 1121663"/>
                <a:gd name="connsiteX158" fmla="*/ 877317 w 1609462"/>
                <a:gd name="connsiteY158" fmla="*/ 751742 h 1121663"/>
                <a:gd name="connsiteX159" fmla="*/ 879321 w 1609462"/>
                <a:gd name="connsiteY159" fmla="*/ 745640 h 1121663"/>
                <a:gd name="connsiteX160" fmla="*/ 879607 w 1609462"/>
                <a:gd name="connsiteY160" fmla="*/ 746512 h 1121663"/>
                <a:gd name="connsiteX161" fmla="*/ 881612 w 1609462"/>
                <a:gd name="connsiteY161" fmla="*/ 752614 h 1121663"/>
                <a:gd name="connsiteX162" fmla="*/ 883902 w 1609462"/>
                <a:gd name="connsiteY162" fmla="*/ 778185 h 1121663"/>
                <a:gd name="connsiteX163" fmla="*/ 883902 w 1609462"/>
                <a:gd name="connsiteY163" fmla="*/ 785159 h 1121663"/>
                <a:gd name="connsiteX164" fmla="*/ 895356 w 1609462"/>
                <a:gd name="connsiteY164" fmla="*/ 803756 h 1121663"/>
                <a:gd name="connsiteX165" fmla="*/ 899937 w 1609462"/>
                <a:gd name="connsiteY165" fmla="*/ 806081 h 1121663"/>
                <a:gd name="connsiteX166" fmla="*/ 899937 w 1609462"/>
                <a:gd name="connsiteY166" fmla="*/ 810730 h 1121663"/>
                <a:gd name="connsiteX167" fmla="*/ 897647 w 1609462"/>
                <a:gd name="connsiteY167" fmla="*/ 831652 h 1121663"/>
                <a:gd name="connsiteX168" fmla="*/ 902227 w 1609462"/>
                <a:gd name="connsiteY168" fmla="*/ 840950 h 1121663"/>
                <a:gd name="connsiteX169" fmla="*/ 906809 w 1609462"/>
                <a:gd name="connsiteY169" fmla="*/ 843275 h 1121663"/>
                <a:gd name="connsiteX170" fmla="*/ 906809 w 1609462"/>
                <a:gd name="connsiteY170" fmla="*/ 850249 h 1121663"/>
                <a:gd name="connsiteX171" fmla="*/ 902227 w 1609462"/>
                <a:gd name="connsiteY171" fmla="*/ 852574 h 1121663"/>
                <a:gd name="connsiteX172" fmla="*/ 929142 w 1609462"/>
                <a:gd name="connsiteY172" fmla="*/ 879889 h 1121663"/>
                <a:gd name="connsiteX173" fmla="*/ 938277 w 1609462"/>
                <a:gd name="connsiteY173" fmla="*/ 915339 h 1121663"/>
                <a:gd name="connsiteX174" fmla="*/ 970944 w 1609462"/>
                <a:gd name="connsiteY174" fmla="*/ 915339 h 1121663"/>
                <a:gd name="connsiteX175" fmla="*/ 970944 w 1609462"/>
                <a:gd name="connsiteY175" fmla="*/ 886329 h 1121663"/>
                <a:gd name="connsiteX176" fmla="*/ 965411 w 1609462"/>
                <a:gd name="connsiteY176" fmla="*/ 886329 h 1121663"/>
                <a:gd name="connsiteX177" fmla="*/ 965411 w 1609462"/>
                <a:gd name="connsiteY177" fmla="*/ 724196 h 1121663"/>
                <a:gd name="connsiteX178" fmla="*/ 986238 w 1609462"/>
                <a:gd name="connsiteY178" fmla="*/ 724196 h 1121663"/>
                <a:gd name="connsiteX179" fmla="*/ 986759 w 1609462"/>
                <a:gd name="connsiteY179" fmla="*/ 723115 h 1121663"/>
                <a:gd name="connsiteX180" fmla="*/ 990403 w 1609462"/>
                <a:gd name="connsiteY180" fmla="*/ 715549 h 1121663"/>
                <a:gd name="connsiteX181" fmla="*/ 992226 w 1609462"/>
                <a:gd name="connsiteY181" fmla="*/ 715819 h 1121663"/>
                <a:gd name="connsiteX182" fmla="*/ 1004982 w 1609462"/>
                <a:gd name="connsiteY182" fmla="*/ 717710 h 1121663"/>
                <a:gd name="connsiteX183" fmla="*/ 1005502 w 1609462"/>
                <a:gd name="connsiteY183" fmla="*/ 719062 h 1121663"/>
                <a:gd name="connsiteX184" fmla="*/ 1009146 w 1609462"/>
                <a:gd name="connsiteY184" fmla="*/ 728519 h 1121663"/>
                <a:gd name="connsiteX185" fmla="*/ 1036221 w 1609462"/>
                <a:gd name="connsiteY185" fmla="*/ 730681 h 1121663"/>
                <a:gd name="connsiteX186" fmla="*/ 1036221 w 1609462"/>
                <a:gd name="connsiteY186" fmla="*/ 607460 h 1121663"/>
                <a:gd name="connsiteX187" fmla="*/ 1038304 w 1609462"/>
                <a:gd name="connsiteY187" fmla="*/ 607460 h 1121663"/>
                <a:gd name="connsiteX188" fmla="*/ 1052883 w 1609462"/>
                <a:gd name="connsiteY188" fmla="*/ 607460 h 1121663"/>
                <a:gd name="connsiteX189" fmla="*/ 1052883 w 1609462"/>
                <a:gd name="connsiteY189" fmla="*/ 471268 h 1121663"/>
                <a:gd name="connsiteX190" fmla="*/ 1054704 w 1609462"/>
                <a:gd name="connsiteY190" fmla="*/ 471268 h 1121663"/>
                <a:gd name="connsiteX191" fmla="*/ 1067461 w 1609462"/>
                <a:gd name="connsiteY191" fmla="*/ 471268 h 1121663"/>
                <a:gd name="connsiteX192" fmla="*/ 1067461 w 1609462"/>
                <a:gd name="connsiteY192" fmla="*/ 356694 h 1121663"/>
                <a:gd name="connsiteX193" fmla="*/ 1071626 w 1609462"/>
                <a:gd name="connsiteY193" fmla="*/ 328590 h 1121663"/>
                <a:gd name="connsiteX194" fmla="*/ 1073709 w 1609462"/>
                <a:gd name="connsiteY194" fmla="*/ 328590 h 1121663"/>
                <a:gd name="connsiteX195" fmla="*/ 1088288 w 1609462"/>
                <a:gd name="connsiteY195" fmla="*/ 328590 h 1121663"/>
                <a:gd name="connsiteX196" fmla="*/ 1125775 w 1609462"/>
                <a:gd name="connsiteY196" fmla="*/ 246444 h 1121663"/>
                <a:gd name="connsiteX197" fmla="*/ 1129941 w 1609462"/>
                <a:gd name="connsiteY197" fmla="*/ 0 h 112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609462" h="1121663">
                  <a:moveTo>
                    <a:pt x="1129941" y="0"/>
                  </a:moveTo>
                  <a:cubicBezTo>
                    <a:pt x="1129941" y="18"/>
                    <a:pt x="1129957" y="2040"/>
                    <a:pt x="1132023" y="246444"/>
                  </a:cubicBezTo>
                  <a:cubicBezTo>
                    <a:pt x="1132035" y="246468"/>
                    <a:pt x="1132698" y="247808"/>
                    <a:pt x="1171593" y="326429"/>
                  </a:cubicBezTo>
                  <a:cubicBezTo>
                    <a:pt x="1171601" y="326429"/>
                    <a:pt x="1171715" y="326429"/>
                    <a:pt x="1173676" y="326429"/>
                  </a:cubicBezTo>
                  <a:lnTo>
                    <a:pt x="1188254" y="326429"/>
                  </a:lnTo>
                  <a:cubicBezTo>
                    <a:pt x="1188254" y="326443"/>
                    <a:pt x="1188254" y="327005"/>
                    <a:pt x="1188254" y="350208"/>
                  </a:cubicBezTo>
                  <a:cubicBezTo>
                    <a:pt x="1188256" y="350214"/>
                    <a:pt x="1188295" y="350272"/>
                    <a:pt x="1188776" y="351019"/>
                  </a:cubicBezTo>
                  <a:lnTo>
                    <a:pt x="1192420" y="356694"/>
                  </a:lnTo>
                  <a:cubicBezTo>
                    <a:pt x="1192420" y="356714"/>
                    <a:pt x="1192420" y="358229"/>
                    <a:pt x="1192420" y="471268"/>
                  </a:cubicBezTo>
                  <a:cubicBezTo>
                    <a:pt x="1192428" y="471268"/>
                    <a:pt x="1192572" y="471268"/>
                    <a:pt x="1194762" y="471268"/>
                  </a:cubicBezTo>
                  <a:lnTo>
                    <a:pt x="1211164" y="471268"/>
                  </a:lnTo>
                  <a:cubicBezTo>
                    <a:pt x="1211164" y="471288"/>
                    <a:pt x="1211164" y="472923"/>
                    <a:pt x="1211164" y="611783"/>
                  </a:cubicBezTo>
                  <a:cubicBezTo>
                    <a:pt x="1211174" y="611782"/>
                    <a:pt x="1211289" y="611761"/>
                    <a:pt x="1212726" y="611513"/>
                  </a:cubicBezTo>
                  <a:lnTo>
                    <a:pt x="1223660" y="609622"/>
                  </a:lnTo>
                  <a:cubicBezTo>
                    <a:pt x="1223660" y="609644"/>
                    <a:pt x="1223629" y="610978"/>
                    <a:pt x="1221577" y="698254"/>
                  </a:cubicBezTo>
                  <a:cubicBezTo>
                    <a:pt x="1221587" y="698256"/>
                    <a:pt x="1221701" y="698276"/>
                    <a:pt x="1223139" y="698525"/>
                  </a:cubicBezTo>
                  <a:lnTo>
                    <a:pt x="1234073" y="700416"/>
                  </a:lnTo>
                  <a:cubicBezTo>
                    <a:pt x="1234075" y="700423"/>
                    <a:pt x="1234095" y="700487"/>
                    <a:pt x="1234332" y="701227"/>
                  </a:cubicBezTo>
                  <a:lnTo>
                    <a:pt x="1236155" y="706902"/>
                  </a:lnTo>
                  <a:cubicBezTo>
                    <a:pt x="1236157" y="706893"/>
                    <a:pt x="1236204" y="706750"/>
                    <a:pt x="1236936" y="704470"/>
                  </a:cubicBezTo>
                  <a:lnTo>
                    <a:pt x="1242403" y="687446"/>
                  </a:lnTo>
                  <a:cubicBezTo>
                    <a:pt x="1242411" y="687446"/>
                    <a:pt x="1242513" y="687446"/>
                    <a:pt x="1244225" y="687446"/>
                  </a:cubicBezTo>
                  <a:lnTo>
                    <a:pt x="1256982" y="687446"/>
                  </a:lnTo>
                  <a:cubicBezTo>
                    <a:pt x="1256982" y="687463"/>
                    <a:pt x="1256982" y="688156"/>
                    <a:pt x="1256982" y="719872"/>
                  </a:cubicBezTo>
                  <a:cubicBezTo>
                    <a:pt x="1256988" y="719877"/>
                    <a:pt x="1257067" y="719917"/>
                    <a:pt x="1258023" y="720413"/>
                  </a:cubicBezTo>
                  <a:lnTo>
                    <a:pt x="1265313" y="724196"/>
                  </a:lnTo>
                  <a:cubicBezTo>
                    <a:pt x="1265313" y="724205"/>
                    <a:pt x="1265313" y="724306"/>
                    <a:pt x="1265313" y="725547"/>
                  </a:cubicBezTo>
                  <a:lnTo>
                    <a:pt x="1265313" y="735005"/>
                  </a:lnTo>
                  <a:cubicBezTo>
                    <a:pt x="1265333" y="735005"/>
                    <a:pt x="1266266" y="735005"/>
                    <a:pt x="1311131" y="735005"/>
                  </a:cubicBezTo>
                  <a:cubicBezTo>
                    <a:pt x="1311131" y="735013"/>
                    <a:pt x="1311131" y="735096"/>
                    <a:pt x="1311131" y="736086"/>
                  </a:cubicBezTo>
                  <a:lnTo>
                    <a:pt x="1311131" y="743652"/>
                  </a:lnTo>
                  <a:cubicBezTo>
                    <a:pt x="1311140" y="743652"/>
                    <a:pt x="1311264" y="743652"/>
                    <a:pt x="1313213" y="743652"/>
                  </a:cubicBezTo>
                  <a:lnTo>
                    <a:pt x="1327791" y="743652"/>
                  </a:lnTo>
                  <a:cubicBezTo>
                    <a:pt x="1327791" y="743634"/>
                    <a:pt x="1327791" y="742905"/>
                    <a:pt x="1327791" y="713387"/>
                  </a:cubicBezTo>
                  <a:cubicBezTo>
                    <a:pt x="1327813" y="713387"/>
                    <a:pt x="1328769" y="713387"/>
                    <a:pt x="1373609" y="713387"/>
                  </a:cubicBezTo>
                  <a:cubicBezTo>
                    <a:pt x="1373609" y="713379"/>
                    <a:pt x="1373609" y="713282"/>
                    <a:pt x="1373609" y="712036"/>
                  </a:cubicBezTo>
                  <a:lnTo>
                    <a:pt x="1373609" y="702578"/>
                  </a:lnTo>
                  <a:cubicBezTo>
                    <a:pt x="1373616" y="702578"/>
                    <a:pt x="1373692" y="702578"/>
                    <a:pt x="1374651" y="702578"/>
                  </a:cubicBezTo>
                  <a:lnTo>
                    <a:pt x="1381940" y="702578"/>
                  </a:lnTo>
                  <a:cubicBezTo>
                    <a:pt x="1381940" y="702571"/>
                    <a:pt x="1381940" y="702458"/>
                    <a:pt x="1381940" y="700687"/>
                  </a:cubicBezTo>
                  <a:lnTo>
                    <a:pt x="1381940" y="687446"/>
                  </a:lnTo>
                  <a:cubicBezTo>
                    <a:pt x="1381950" y="687446"/>
                    <a:pt x="1382024" y="687446"/>
                    <a:pt x="1382721" y="687446"/>
                  </a:cubicBezTo>
                  <a:lnTo>
                    <a:pt x="1388188" y="687446"/>
                  </a:lnTo>
                  <a:cubicBezTo>
                    <a:pt x="1388188" y="687439"/>
                    <a:pt x="1388188" y="687354"/>
                    <a:pt x="1388188" y="686365"/>
                  </a:cubicBezTo>
                  <a:lnTo>
                    <a:pt x="1388188" y="678798"/>
                  </a:lnTo>
                  <a:cubicBezTo>
                    <a:pt x="1388196" y="678798"/>
                    <a:pt x="1388323" y="678798"/>
                    <a:pt x="1390271" y="678798"/>
                  </a:cubicBezTo>
                  <a:lnTo>
                    <a:pt x="1404849" y="678798"/>
                  </a:lnTo>
                  <a:cubicBezTo>
                    <a:pt x="1404849" y="678805"/>
                    <a:pt x="1404849" y="678882"/>
                    <a:pt x="1404849" y="679879"/>
                  </a:cubicBezTo>
                  <a:lnTo>
                    <a:pt x="1404849" y="687446"/>
                  </a:lnTo>
                  <a:cubicBezTo>
                    <a:pt x="1404861" y="687446"/>
                    <a:pt x="1405376" y="687446"/>
                    <a:pt x="1427758" y="687446"/>
                  </a:cubicBezTo>
                  <a:cubicBezTo>
                    <a:pt x="1427758" y="687438"/>
                    <a:pt x="1427758" y="687324"/>
                    <a:pt x="1427758" y="685554"/>
                  </a:cubicBezTo>
                  <a:lnTo>
                    <a:pt x="1427758" y="672313"/>
                  </a:lnTo>
                  <a:cubicBezTo>
                    <a:pt x="1427764" y="672313"/>
                    <a:pt x="1427864" y="672313"/>
                    <a:pt x="1429581" y="672313"/>
                  </a:cubicBezTo>
                  <a:lnTo>
                    <a:pt x="1442337" y="672313"/>
                  </a:lnTo>
                  <a:cubicBezTo>
                    <a:pt x="1442337" y="672325"/>
                    <a:pt x="1442337" y="672839"/>
                    <a:pt x="1442337" y="696093"/>
                  </a:cubicBezTo>
                  <a:cubicBezTo>
                    <a:pt x="1442344" y="696093"/>
                    <a:pt x="1442426" y="696093"/>
                    <a:pt x="1443379" y="696093"/>
                  </a:cubicBezTo>
                  <a:lnTo>
                    <a:pt x="1450668" y="696093"/>
                  </a:lnTo>
                  <a:cubicBezTo>
                    <a:pt x="1450668" y="696087"/>
                    <a:pt x="1450668" y="696006"/>
                    <a:pt x="1450668" y="695012"/>
                  </a:cubicBezTo>
                  <a:lnTo>
                    <a:pt x="1450668" y="687446"/>
                  </a:lnTo>
                  <a:cubicBezTo>
                    <a:pt x="1450677" y="687446"/>
                    <a:pt x="1450798" y="687446"/>
                    <a:pt x="1452489" y="687446"/>
                  </a:cubicBezTo>
                  <a:lnTo>
                    <a:pt x="1465246" y="687446"/>
                  </a:lnTo>
                  <a:cubicBezTo>
                    <a:pt x="1465246" y="687459"/>
                    <a:pt x="1465246" y="688018"/>
                    <a:pt x="1465246" y="713387"/>
                  </a:cubicBezTo>
                  <a:cubicBezTo>
                    <a:pt x="1465254" y="713387"/>
                    <a:pt x="1465376" y="713387"/>
                    <a:pt x="1467329" y="713387"/>
                  </a:cubicBezTo>
                  <a:lnTo>
                    <a:pt x="1481907" y="713387"/>
                  </a:lnTo>
                  <a:cubicBezTo>
                    <a:pt x="1481907" y="713398"/>
                    <a:pt x="1481907" y="713513"/>
                    <a:pt x="1481907" y="715008"/>
                  </a:cubicBezTo>
                  <a:lnTo>
                    <a:pt x="1481907" y="726358"/>
                  </a:lnTo>
                  <a:cubicBezTo>
                    <a:pt x="1481915" y="726358"/>
                    <a:pt x="1481988" y="726358"/>
                    <a:pt x="1482688" y="726358"/>
                  </a:cubicBezTo>
                  <a:lnTo>
                    <a:pt x="1488156" y="726358"/>
                  </a:lnTo>
                  <a:cubicBezTo>
                    <a:pt x="1488156" y="726350"/>
                    <a:pt x="1488156" y="726274"/>
                    <a:pt x="1488156" y="725547"/>
                  </a:cubicBezTo>
                  <a:lnTo>
                    <a:pt x="1488156" y="719872"/>
                  </a:lnTo>
                  <a:cubicBezTo>
                    <a:pt x="1488173" y="719872"/>
                    <a:pt x="1488912" y="719872"/>
                    <a:pt x="1519395" y="719872"/>
                  </a:cubicBezTo>
                  <a:cubicBezTo>
                    <a:pt x="1519395" y="719886"/>
                    <a:pt x="1519395" y="720449"/>
                    <a:pt x="1519395" y="743652"/>
                  </a:cubicBezTo>
                  <a:cubicBezTo>
                    <a:pt x="1519402" y="743652"/>
                    <a:pt x="1519483" y="743652"/>
                    <a:pt x="1520436" y="743652"/>
                  </a:cubicBezTo>
                  <a:lnTo>
                    <a:pt x="1527726" y="743652"/>
                  </a:lnTo>
                  <a:cubicBezTo>
                    <a:pt x="1527726" y="743659"/>
                    <a:pt x="1527726" y="743732"/>
                    <a:pt x="1527726" y="744733"/>
                  </a:cubicBezTo>
                  <a:lnTo>
                    <a:pt x="1527726" y="752299"/>
                  </a:lnTo>
                  <a:cubicBezTo>
                    <a:pt x="1527735" y="752299"/>
                    <a:pt x="1527810" y="752299"/>
                    <a:pt x="1528507" y="752299"/>
                  </a:cubicBezTo>
                  <a:lnTo>
                    <a:pt x="1533974" y="752299"/>
                  </a:lnTo>
                  <a:cubicBezTo>
                    <a:pt x="1533974" y="752292"/>
                    <a:pt x="1533974" y="752172"/>
                    <a:pt x="1533974" y="750137"/>
                  </a:cubicBezTo>
                  <a:lnTo>
                    <a:pt x="1533974" y="735005"/>
                  </a:lnTo>
                  <a:cubicBezTo>
                    <a:pt x="1533981" y="735005"/>
                    <a:pt x="1534061" y="735005"/>
                    <a:pt x="1535015" y="735005"/>
                  </a:cubicBezTo>
                  <a:lnTo>
                    <a:pt x="1542304" y="735005"/>
                  </a:lnTo>
                  <a:cubicBezTo>
                    <a:pt x="1542304" y="735013"/>
                    <a:pt x="1542304" y="735096"/>
                    <a:pt x="1542304" y="736086"/>
                  </a:cubicBezTo>
                  <a:lnTo>
                    <a:pt x="1542304" y="743652"/>
                  </a:lnTo>
                  <a:lnTo>
                    <a:pt x="1547771" y="741659"/>
                  </a:lnTo>
                  <a:cubicBezTo>
                    <a:pt x="1548552" y="741287"/>
                    <a:pt x="1548552" y="741085"/>
                    <a:pt x="1548552" y="740679"/>
                  </a:cubicBezTo>
                  <a:lnTo>
                    <a:pt x="1548552" y="735005"/>
                  </a:lnTo>
                  <a:cubicBezTo>
                    <a:pt x="1548570" y="735005"/>
                    <a:pt x="1549393" y="735005"/>
                    <a:pt x="1588123" y="735005"/>
                  </a:cubicBezTo>
                  <a:cubicBezTo>
                    <a:pt x="1588123" y="735019"/>
                    <a:pt x="1588123" y="735566"/>
                    <a:pt x="1588123" y="758784"/>
                  </a:cubicBezTo>
                  <a:cubicBezTo>
                    <a:pt x="1588131" y="758784"/>
                    <a:pt x="1588252" y="758784"/>
                    <a:pt x="1590205" y="758784"/>
                  </a:cubicBezTo>
                  <a:lnTo>
                    <a:pt x="1604783" y="758784"/>
                  </a:lnTo>
                  <a:cubicBezTo>
                    <a:pt x="1604783" y="758792"/>
                    <a:pt x="1604783" y="758874"/>
                    <a:pt x="1604783" y="759865"/>
                  </a:cubicBezTo>
                  <a:lnTo>
                    <a:pt x="1604783" y="767431"/>
                  </a:lnTo>
                  <a:cubicBezTo>
                    <a:pt x="1604793" y="767431"/>
                    <a:pt x="1604919" y="767431"/>
                    <a:pt x="1606606" y="767431"/>
                  </a:cubicBezTo>
                  <a:lnTo>
                    <a:pt x="1609462" y="767431"/>
                  </a:lnTo>
                  <a:lnTo>
                    <a:pt x="1609462" y="1121663"/>
                  </a:lnTo>
                  <a:lnTo>
                    <a:pt x="0" y="1121663"/>
                  </a:lnTo>
                  <a:lnTo>
                    <a:pt x="43213" y="1048827"/>
                  </a:lnTo>
                  <a:cubicBezTo>
                    <a:pt x="56785" y="1047723"/>
                    <a:pt x="70386" y="1046621"/>
                    <a:pt x="84500" y="1045519"/>
                  </a:cubicBezTo>
                  <a:cubicBezTo>
                    <a:pt x="84500" y="1033896"/>
                    <a:pt x="84500" y="1024598"/>
                    <a:pt x="84500" y="1012974"/>
                  </a:cubicBezTo>
                  <a:cubicBezTo>
                    <a:pt x="100534" y="1012974"/>
                    <a:pt x="116567" y="1012974"/>
                    <a:pt x="130311" y="1012974"/>
                  </a:cubicBezTo>
                  <a:cubicBezTo>
                    <a:pt x="130311" y="1006000"/>
                    <a:pt x="130311" y="1001351"/>
                    <a:pt x="130311" y="994377"/>
                  </a:cubicBezTo>
                  <a:cubicBezTo>
                    <a:pt x="162379" y="994377"/>
                    <a:pt x="194447" y="994377"/>
                    <a:pt x="226515" y="994377"/>
                  </a:cubicBezTo>
                  <a:cubicBezTo>
                    <a:pt x="226515" y="999026"/>
                    <a:pt x="226515" y="1001351"/>
                    <a:pt x="226515" y="1006000"/>
                  </a:cubicBezTo>
                  <a:cubicBezTo>
                    <a:pt x="247130" y="1006000"/>
                    <a:pt x="267744" y="1006000"/>
                    <a:pt x="288359" y="1006000"/>
                  </a:cubicBezTo>
                  <a:cubicBezTo>
                    <a:pt x="288359" y="1008325"/>
                    <a:pt x="288359" y="1010650"/>
                    <a:pt x="288359" y="1012974"/>
                  </a:cubicBezTo>
                  <a:cubicBezTo>
                    <a:pt x="292940" y="1012974"/>
                    <a:pt x="299812" y="1012974"/>
                    <a:pt x="306683" y="1012974"/>
                  </a:cubicBezTo>
                  <a:cubicBezTo>
                    <a:pt x="306683" y="1015299"/>
                    <a:pt x="306683" y="1017624"/>
                    <a:pt x="306683" y="1019948"/>
                  </a:cubicBezTo>
                  <a:cubicBezTo>
                    <a:pt x="311265" y="1019948"/>
                    <a:pt x="318136" y="1019948"/>
                    <a:pt x="322717" y="1019948"/>
                  </a:cubicBezTo>
                  <a:cubicBezTo>
                    <a:pt x="322717" y="985079"/>
                    <a:pt x="322717" y="950209"/>
                    <a:pt x="322717" y="915339"/>
                  </a:cubicBezTo>
                  <a:cubicBezTo>
                    <a:pt x="338751" y="910690"/>
                    <a:pt x="354786" y="906041"/>
                    <a:pt x="370819" y="901391"/>
                  </a:cubicBezTo>
                  <a:cubicBezTo>
                    <a:pt x="400597" y="901391"/>
                    <a:pt x="430373" y="901391"/>
                    <a:pt x="460150" y="901391"/>
                  </a:cubicBezTo>
                  <a:cubicBezTo>
                    <a:pt x="460150" y="845600"/>
                    <a:pt x="460150" y="789808"/>
                    <a:pt x="460150" y="734017"/>
                  </a:cubicBezTo>
                  <a:cubicBezTo>
                    <a:pt x="467022" y="729367"/>
                    <a:pt x="476184" y="727043"/>
                    <a:pt x="485346" y="722393"/>
                  </a:cubicBezTo>
                  <a:cubicBezTo>
                    <a:pt x="521995" y="717744"/>
                    <a:pt x="558644" y="710770"/>
                    <a:pt x="595293" y="703796"/>
                  </a:cubicBezTo>
                  <a:cubicBezTo>
                    <a:pt x="609037" y="708445"/>
                    <a:pt x="620489" y="713095"/>
                    <a:pt x="634232" y="715419"/>
                  </a:cubicBezTo>
                  <a:cubicBezTo>
                    <a:pt x="636523" y="717744"/>
                    <a:pt x="638814" y="720069"/>
                    <a:pt x="641104" y="722393"/>
                  </a:cubicBezTo>
                  <a:cubicBezTo>
                    <a:pt x="641104" y="827002"/>
                    <a:pt x="641104" y="931612"/>
                    <a:pt x="641104" y="1033896"/>
                  </a:cubicBezTo>
                  <a:cubicBezTo>
                    <a:pt x="645685" y="1033896"/>
                    <a:pt x="650266" y="1033896"/>
                    <a:pt x="657138" y="1033896"/>
                  </a:cubicBezTo>
                  <a:cubicBezTo>
                    <a:pt x="657138" y="992053"/>
                    <a:pt x="657138" y="950209"/>
                    <a:pt x="657138" y="908365"/>
                  </a:cubicBezTo>
                  <a:cubicBezTo>
                    <a:pt x="661719" y="908365"/>
                    <a:pt x="666300" y="908365"/>
                    <a:pt x="670881" y="908365"/>
                  </a:cubicBezTo>
                  <a:cubicBezTo>
                    <a:pt x="670881" y="903716"/>
                    <a:pt x="670881" y="901391"/>
                    <a:pt x="670881" y="896742"/>
                  </a:cubicBezTo>
                  <a:cubicBezTo>
                    <a:pt x="675462" y="894417"/>
                    <a:pt x="680043" y="892093"/>
                    <a:pt x="684624" y="889768"/>
                  </a:cubicBezTo>
                  <a:lnTo>
                    <a:pt x="696077" y="889768"/>
                  </a:lnTo>
                  <a:cubicBezTo>
                    <a:pt x="696077" y="885119"/>
                    <a:pt x="696077" y="882794"/>
                    <a:pt x="696077" y="878145"/>
                  </a:cubicBezTo>
                  <a:cubicBezTo>
                    <a:pt x="698368" y="875820"/>
                    <a:pt x="702949" y="873495"/>
                    <a:pt x="705239" y="871171"/>
                  </a:cubicBezTo>
                  <a:cubicBezTo>
                    <a:pt x="712111" y="871171"/>
                    <a:pt x="721274" y="871171"/>
                    <a:pt x="728146" y="871171"/>
                  </a:cubicBezTo>
                  <a:cubicBezTo>
                    <a:pt x="728146" y="882794"/>
                    <a:pt x="728146" y="896742"/>
                    <a:pt x="728146" y="908365"/>
                  </a:cubicBezTo>
                  <a:cubicBezTo>
                    <a:pt x="744180" y="908365"/>
                    <a:pt x="760213" y="908365"/>
                    <a:pt x="776247" y="908365"/>
                  </a:cubicBezTo>
                  <a:cubicBezTo>
                    <a:pt x="776247" y="952534"/>
                    <a:pt x="776247" y="994377"/>
                    <a:pt x="776247" y="1038546"/>
                  </a:cubicBezTo>
                  <a:cubicBezTo>
                    <a:pt x="783118" y="1038546"/>
                    <a:pt x="789990" y="1038546"/>
                    <a:pt x="794571" y="1038546"/>
                  </a:cubicBezTo>
                  <a:cubicBezTo>
                    <a:pt x="801443" y="1036221"/>
                    <a:pt x="806024" y="1033896"/>
                    <a:pt x="812895" y="1031572"/>
                  </a:cubicBezTo>
                  <a:cubicBezTo>
                    <a:pt x="812895" y="1026922"/>
                    <a:pt x="812895" y="1024598"/>
                    <a:pt x="812895" y="1022273"/>
                  </a:cubicBezTo>
                  <a:cubicBezTo>
                    <a:pt x="810605" y="1022273"/>
                    <a:pt x="808315" y="1019948"/>
                    <a:pt x="806024" y="1019948"/>
                  </a:cubicBezTo>
                  <a:cubicBezTo>
                    <a:pt x="806024" y="1017624"/>
                    <a:pt x="806024" y="1015299"/>
                    <a:pt x="806024" y="1012974"/>
                  </a:cubicBezTo>
                  <a:cubicBezTo>
                    <a:pt x="808315" y="1010650"/>
                    <a:pt x="810605" y="1010650"/>
                    <a:pt x="812895" y="1008325"/>
                  </a:cubicBezTo>
                  <a:cubicBezTo>
                    <a:pt x="812895" y="992053"/>
                    <a:pt x="812895" y="973455"/>
                    <a:pt x="812895" y="957183"/>
                  </a:cubicBezTo>
                  <a:cubicBezTo>
                    <a:pt x="810605" y="957183"/>
                    <a:pt x="808315" y="954858"/>
                    <a:pt x="806024" y="954858"/>
                  </a:cubicBezTo>
                  <a:cubicBezTo>
                    <a:pt x="806024" y="952534"/>
                    <a:pt x="806024" y="950209"/>
                    <a:pt x="806024" y="947884"/>
                  </a:cubicBezTo>
                  <a:cubicBezTo>
                    <a:pt x="808315" y="945560"/>
                    <a:pt x="810605" y="945560"/>
                    <a:pt x="812895" y="943235"/>
                  </a:cubicBezTo>
                  <a:lnTo>
                    <a:pt x="817477" y="938586"/>
                  </a:lnTo>
                  <a:lnTo>
                    <a:pt x="817477" y="929287"/>
                  </a:lnTo>
                  <a:cubicBezTo>
                    <a:pt x="815186" y="929287"/>
                    <a:pt x="815186" y="929287"/>
                    <a:pt x="812895" y="929287"/>
                  </a:cubicBezTo>
                  <a:cubicBezTo>
                    <a:pt x="812895" y="926962"/>
                    <a:pt x="812895" y="924638"/>
                    <a:pt x="812895" y="922313"/>
                  </a:cubicBezTo>
                  <a:cubicBezTo>
                    <a:pt x="815186" y="922313"/>
                    <a:pt x="817477" y="919988"/>
                    <a:pt x="819767" y="917664"/>
                  </a:cubicBezTo>
                  <a:cubicBezTo>
                    <a:pt x="822057" y="889768"/>
                    <a:pt x="828929" y="866522"/>
                    <a:pt x="856416" y="852574"/>
                  </a:cubicBezTo>
                  <a:cubicBezTo>
                    <a:pt x="854125" y="852574"/>
                    <a:pt x="854125" y="850249"/>
                    <a:pt x="851835" y="850249"/>
                  </a:cubicBezTo>
                  <a:cubicBezTo>
                    <a:pt x="851835" y="847924"/>
                    <a:pt x="851835" y="845600"/>
                    <a:pt x="851835" y="843275"/>
                  </a:cubicBezTo>
                  <a:cubicBezTo>
                    <a:pt x="854125" y="843275"/>
                    <a:pt x="856416" y="840950"/>
                    <a:pt x="858706" y="840950"/>
                  </a:cubicBezTo>
                  <a:cubicBezTo>
                    <a:pt x="858706" y="836301"/>
                    <a:pt x="858706" y="833976"/>
                    <a:pt x="858706" y="831652"/>
                  </a:cubicBezTo>
                  <a:cubicBezTo>
                    <a:pt x="860997" y="831652"/>
                    <a:pt x="860997" y="831652"/>
                    <a:pt x="863288" y="831652"/>
                  </a:cubicBezTo>
                  <a:cubicBezTo>
                    <a:pt x="863288" y="824678"/>
                    <a:pt x="863288" y="817704"/>
                    <a:pt x="863288" y="810730"/>
                  </a:cubicBezTo>
                  <a:cubicBezTo>
                    <a:pt x="860997" y="810730"/>
                    <a:pt x="860997" y="810730"/>
                    <a:pt x="858706" y="810730"/>
                  </a:cubicBezTo>
                  <a:cubicBezTo>
                    <a:pt x="858706" y="808405"/>
                    <a:pt x="858706" y="808405"/>
                    <a:pt x="858706" y="806081"/>
                  </a:cubicBezTo>
                  <a:lnTo>
                    <a:pt x="863288" y="803756"/>
                  </a:lnTo>
                  <a:cubicBezTo>
                    <a:pt x="867868" y="799107"/>
                    <a:pt x="870159" y="794457"/>
                    <a:pt x="874740" y="787483"/>
                  </a:cubicBezTo>
                  <a:cubicBezTo>
                    <a:pt x="877030" y="782834"/>
                    <a:pt x="877030" y="780510"/>
                    <a:pt x="877030" y="778185"/>
                  </a:cubicBezTo>
                  <a:cubicBezTo>
                    <a:pt x="872450" y="771211"/>
                    <a:pt x="872450" y="759588"/>
                    <a:pt x="877030" y="752614"/>
                  </a:cubicBezTo>
                  <a:cubicBezTo>
                    <a:pt x="877032" y="752611"/>
                    <a:pt x="877047" y="752565"/>
                    <a:pt x="877317" y="751742"/>
                  </a:cubicBezTo>
                  <a:lnTo>
                    <a:pt x="879321" y="745640"/>
                  </a:lnTo>
                  <a:cubicBezTo>
                    <a:pt x="879322" y="745643"/>
                    <a:pt x="879338" y="745689"/>
                    <a:pt x="879607" y="746512"/>
                  </a:cubicBezTo>
                  <a:lnTo>
                    <a:pt x="881612" y="752614"/>
                  </a:lnTo>
                  <a:cubicBezTo>
                    <a:pt x="886192" y="759588"/>
                    <a:pt x="888483" y="771211"/>
                    <a:pt x="883902" y="778185"/>
                  </a:cubicBezTo>
                  <a:cubicBezTo>
                    <a:pt x="883902" y="780510"/>
                    <a:pt x="883902" y="782834"/>
                    <a:pt x="883902" y="785159"/>
                  </a:cubicBezTo>
                  <a:cubicBezTo>
                    <a:pt x="888483" y="792133"/>
                    <a:pt x="893064" y="799107"/>
                    <a:pt x="895356" y="803756"/>
                  </a:cubicBezTo>
                  <a:cubicBezTo>
                    <a:pt x="897647" y="803756"/>
                    <a:pt x="897647" y="806081"/>
                    <a:pt x="899937" y="806081"/>
                  </a:cubicBezTo>
                  <a:cubicBezTo>
                    <a:pt x="899937" y="808405"/>
                    <a:pt x="899937" y="808405"/>
                    <a:pt x="899937" y="810730"/>
                  </a:cubicBezTo>
                  <a:cubicBezTo>
                    <a:pt x="897647" y="817704"/>
                    <a:pt x="897647" y="824678"/>
                    <a:pt x="897647" y="831652"/>
                  </a:cubicBezTo>
                  <a:cubicBezTo>
                    <a:pt x="902227" y="833976"/>
                    <a:pt x="902227" y="836301"/>
                    <a:pt x="902227" y="840950"/>
                  </a:cubicBezTo>
                  <a:lnTo>
                    <a:pt x="906809" y="843275"/>
                  </a:lnTo>
                  <a:cubicBezTo>
                    <a:pt x="906809" y="845600"/>
                    <a:pt x="906809" y="847924"/>
                    <a:pt x="906809" y="850249"/>
                  </a:cubicBezTo>
                  <a:cubicBezTo>
                    <a:pt x="904518" y="852574"/>
                    <a:pt x="904518" y="852574"/>
                    <a:pt x="902227" y="852574"/>
                  </a:cubicBezTo>
                  <a:cubicBezTo>
                    <a:pt x="915970" y="859548"/>
                    <a:pt x="923988" y="868847"/>
                    <a:pt x="929142" y="879889"/>
                  </a:cubicBezTo>
                  <a:lnTo>
                    <a:pt x="938277" y="915339"/>
                  </a:lnTo>
                  <a:lnTo>
                    <a:pt x="970944" y="915339"/>
                  </a:lnTo>
                  <a:lnTo>
                    <a:pt x="970944" y="886329"/>
                  </a:lnTo>
                  <a:lnTo>
                    <a:pt x="965411" y="886329"/>
                  </a:lnTo>
                  <a:cubicBezTo>
                    <a:pt x="965411" y="886306"/>
                    <a:pt x="965411" y="884414"/>
                    <a:pt x="965411" y="724196"/>
                  </a:cubicBezTo>
                  <a:cubicBezTo>
                    <a:pt x="965423" y="724196"/>
                    <a:pt x="965907" y="724196"/>
                    <a:pt x="986238" y="724196"/>
                  </a:cubicBezTo>
                  <a:cubicBezTo>
                    <a:pt x="986242" y="724190"/>
                    <a:pt x="986280" y="724108"/>
                    <a:pt x="986759" y="723115"/>
                  </a:cubicBezTo>
                  <a:lnTo>
                    <a:pt x="990403" y="715549"/>
                  </a:lnTo>
                  <a:cubicBezTo>
                    <a:pt x="990412" y="715550"/>
                    <a:pt x="990528" y="715568"/>
                    <a:pt x="992226" y="715819"/>
                  </a:cubicBezTo>
                  <a:lnTo>
                    <a:pt x="1004982" y="717710"/>
                  </a:lnTo>
                  <a:cubicBezTo>
                    <a:pt x="1004985" y="717720"/>
                    <a:pt x="1005024" y="717821"/>
                    <a:pt x="1005502" y="719062"/>
                  </a:cubicBezTo>
                  <a:lnTo>
                    <a:pt x="1009146" y="728519"/>
                  </a:lnTo>
                  <a:cubicBezTo>
                    <a:pt x="1009161" y="728520"/>
                    <a:pt x="1009773" y="728570"/>
                    <a:pt x="1036221" y="730681"/>
                  </a:cubicBezTo>
                  <a:cubicBezTo>
                    <a:pt x="1036221" y="730661"/>
                    <a:pt x="1036221" y="729131"/>
                    <a:pt x="1036221" y="607460"/>
                  </a:cubicBezTo>
                  <a:cubicBezTo>
                    <a:pt x="1036230" y="607460"/>
                    <a:pt x="1036353" y="607460"/>
                    <a:pt x="1038304" y="607460"/>
                  </a:cubicBezTo>
                  <a:lnTo>
                    <a:pt x="1052883" y="607460"/>
                  </a:lnTo>
                  <a:cubicBezTo>
                    <a:pt x="1052883" y="607438"/>
                    <a:pt x="1052883" y="605724"/>
                    <a:pt x="1052883" y="471268"/>
                  </a:cubicBezTo>
                  <a:cubicBezTo>
                    <a:pt x="1052891" y="471268"/>
                    <a:pt x="1053002" y="471268"/>
                    <a:pt x="1054704" y="471268"/>
                  </a:cubicBezTo>
                  <a:lnTo>
                    <a:pt x="1067461" y="471268"/>
                  </a:lnTo>
                  <a:cubicBezTo>
                    <a:pt x="1067461" y="471251"/>
                    <a:pt x="1067461" y="469845"/>
                    <a:pt x="1067461" y="356694"/>
                  </a:cubicBezTo>
                  <a:cubicBezTo>
                    <a:pt x="1071626" y="354532"/>
                    <a:pt x="1071626" y="354532"/>
                    <a:pt x="1071626" y="328590"/>
                  </a:cubicBezTo>
                  <a:cubicBezTo>
                    <a:pt x="1071633" y="328590"/>
                    <a:pt x="1071756" y="328590"/>
                    <a:pt x="1073709" y="328590"/>
                  </a:cubicBezTo>
                  <a:lnTo>
                    <a:pt x="1088288" y="328590"/>
                  </a:lnTo>
                  <a:cubicBezTo>
                    <a:pt x="1088299" y="328567"/>
                    <a:pt x="1088922" y="327200"/>
                    <a:pt x="1125775" y="246444"/>
                  </a:cubicBezTo>
                  <a:cubicBezTo>
                    <a:pt x="1125775" y="246430"/>
                    <a:pt x="1125810" y="244478"/>
                    <a:pt x="112994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214353A-EABD-49DB-9910-E10B582BE8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16044" y="5840773"/>
              <a:ext cx="4475956" cy="1039515"/>
            </a:xfrm>
            <a:custGeom>
              <a:avLst/>
              <a:gdLst>
                <a:gd name="connsiteX0" fmla="*/ 1569801 w 4475956"/>
                <a:gd name="connsiteY0" fmla="*/ 0 h 1039515"/>
                <a:gd name="connsiteX1" fmla="*/ 1573966 w 4475956"/>
                <a:gd name="connsiteY1" fmla="*/ 17294 h 1039515"/>
                <a:gd name="connsiteX2" fmla="*/ 1576049 w 4475956"/>
                <a:gd name="connsiteY2" fmla="*/ 75662 h 1039515"/>
                <a:gd name="connsiteX3" fmla="*/ 1578131 w 4475956"/>
                <a:gd name="connsiteY3" fmla="*/ 138354 h 1039515"/>
                <a:gd name="connsiteX4" fmla="*/ 1584379 w 4475956"/>
                <a:gd name="connsiteY4" fmla="*/ 144840 h 1039515"/>
                <a:gd name="connsiteX5" fmla="*/ 1582297 w 4475956"/>
                <a:gd name="connsiteY5" fmla="*/ 151324 h 1039515"/>
                <a:gd name="connsiteX6" fmla="*/ 1582297 w 4475956"/>
                <a:gd name="connsiteY6" fmla="*/ 229148 h 1039515"/>
                <a:gd name="connsiteX7" fmla="*/ 1584379 w 4475956"/>
                <a:gd name="connsiteY7" fmla="*/ 233472 h 1039515"/>
                <a:gd name="connsiteX8" fmla="*/ 1584379 w 4475956"/>
                <a:gd name="connsiteY8" fmla="*/ 255090 h 1039515"/>
                <a:gd name="connsiteX9" fmla="*/ 1598957 w 4475956"/>
                <a:gd name="connsiteY9" fmla="*/ 255090 h 1039515"/>
                <a:gd name="connsiteX10" fmla="*/ 1598957 w 4475956"/>
                <a:gd name="connsiteY10" fmla="*/ 272384 h 1039515"/>
                <a:gd name="connsiteX11" fmla="*/ 1607289 w 4475956"/>
                <a:gd name="connsiteY11" fmla="*/ 296163 h 1039515"/>
                <a:gd name="connsiteX12" fmla="*/ 1601041 w 4475956"/>
                <a:gd name="connsiteY12" fmla="*/ 300487 h 1039515"/>
                <a:gd name="connsiteX13" fmla="*/ 1588544 w 4475956"/>
                <a:gd name="connsiteY13" fmla="*/ 322105 h 1039515"/>
                <a:gd name="connsiteX14" fmla="*/ 1596875 w 4475956"/>
                <a:gd name="connsiteY14" fmla="*/ 575033 h 1039515"/>
                <a:gd name="connsiteX15" fmla="*/ 1663520 w 4475956"/>
                <a:gd name="connsiteY15" fmla="*/ 575033 h 1039515"/>
                <a:gd name="connsiteX16" fmla="*/ 1663520 w 4475956"/>
                <a:gd name="connsiteY16" fmla="*/ 650695 h 1039515"/>
                <a:gd name="connsiteX17" fmla="*/ 1671851 w 4475956"/>
                <a:gd name="connsiteY17" fmla="*/ 650695 h 1039515"/>
                <a:gd name="connsiteX18" fmla="*/ 1673933 w 4475956"/>
                <a:gd name="connsiteY18" fmla="*/ 644210 h 1039515"/>
                <a:gd name="connsiteX19" fmla="*/ 1680181 w 4475956"/>
                <a:gd name="connsiteY19" fmla="*/ 644210 h 1039515"/>
                <a:gd name="connsiteX20" fmla="*/ 1682265 w 4475956"/>
                <a:gd name="connsiteY20" fmla="*/ 652857 h 1039515"/>
                <a:gd name="connsiteX21" fmla="*/ 1694761 w 4475956"/>
                <a:gd name="connsiteY21" fmla="*/ 652857 h 1039515"/>
                <a:gd name="connsiteX22" fmla="*/ 1694761 w 4475956"/>
                <a:gd name="connsiteY22" fmla="*/ 646371 h 1039515"/>
                <a:gd name="connsiteX23" fmla="*/ 1717668 w 4475956"/>
                <a:gd name="connsiteY23" fmla="*/ 646371 h 1039515"/>
                <a:gd name="connsiteX24" fmla="*/ 1717668 w 4475956"/>
                <a:gd name="connsiteY24" fmla="*/ 652857 h 1039515"/>
                <a:gd name="connsiteX25" fmla="*/ 1738495 w 4475956"/>
                <a:gd name="connsiteY25" fmla="*/ 652857 h 1039515"/>
                <a:gd name="connsiteX26" fmla="*/ 1738495 w 4475956"/>
                <a:gd name="connsiteY26" fmla="*/ 698254 h 1039515"/>
                <a:gd name="connsiteX27" fmla="*/ 1753074 w 4475956"/>
                <a:gd name="connsiteY27" fmla="*/ 698254 h 1039515"/>
                <a:gd name="connsiteX28" fmla="*/ 1753074 w 4475956"/>
                <a:gd name="connsiteY28" fmla="*/ 685283 h 1039515"/>
                <a:gd name="connsiteX29" fmla="*/ 1769735 w 4475956"/>
                <a:gd name="connsiteY29" fmla="*/ 685283 h 1039515"/>
                <a:gd name="connsiteX30" fmla="*/ 1769735 w 4475956"/>
                <a:gd name="connsiteY30" fmla="*/ 505856 h 1039515"/>
                <a:gd name="connsiteX31" fmla="*/ 1775983 w 4475956"/>
                <a:gd name="connsiteY31" fmla="*/ 499370 h 1039515"/>
                <a:gd name="connsiteX32" fmla="*/ 1850959 w 4475956"/>
                <a:gd name="connsiteY32" fmla="*/ 499370 h 1039515"/>
                <a:gd name="connsiteX33" fmla="*/ 1850959 w 4475956"/>
                <a:gd name="connsiteY33" fmla="*/ 508018 h 1039515"/>
                <a:gd name="connsiteX34" fmla="*/ 1861371 w 4475956"/>
                <a:gd name="connsiteY34" fmla="*/ 508018 h 1039515"/>
                <a:gd name="connsiteX35" fmla="*/ 1861371 w 4475956"/>
                <a:gd name="connsiteY35" fmla="*/ 622592 h 1039515"/>
                <a:gd name="connsiteX36" fmla="*/ 1884280 w 4475956"/>
                <a:gd name="connsiteY36" fmla="*/ 622592 h 1039515"/>
                <a:gd name="connsiteX37" fmla="*/ 1884280 w 4475956"/>
                <a:gd name="connsiteY37" fmla="*/ 555577 h 1039515"/>
                <a:gd name="connsiteX38" fmla="*/ 1911356 w 4475956"/>
                <a:gd name="connsiteY38" fmla="*/ 555577 h 1039515"/>
                <a:gd name="connsiteX39" fmla="*/ 1915519 w 4475956"/>
                <a:gd name="connsiteY39" fmla="*/ 551253 h 1039515"/>
                <a:gd name="connsiteX40" fmla="*/ 1923851 w 4475956"/>
                <a:gd name="connsiteY40" fmla="*/ 551253 h 1039515"/>
                <a:gd name="connsiteX41" fmla="*/ 1928015 w 4475956"/>
                <a:gd name="connsiteY41" fmla="*/ 555577 h 1039515"/>
                <a:gd name="connsiteX42" fmla="*/ 1950925 w 4475956"/>
                <a:gd name="connsiteY42" fmla="*/ 555577 h 1039515"/>
                <a:gd name="connsiteX43" fmla="*/ 1950925 w 4475956"/>
                <a:gd name="connsiteY43" fmla="*/ 438841 h 1039515"/>
                <a:gd name="connsiteX44" fmla="*/ 2009239 w 4475956"/>
                <a:gd name="connsiteY44" fmla="*/ 428032 h 1039515"/>
                <a:gd name="connsiteX45" fmla="*/ 2009239 w 4475956"/>
                <a:gd name="connsiteY45" fmla="*/ 429113 h 1039515"/>
                <a:gd name="connsiteX46" fmla="*/ 2009239 w 4475956"/>
                <a:gd name="connsiteY46" fmla="*/ 436679 h 1039515"/>
                <a:gd name="connsiteX47" fmla="*/ 2036313 w 4475956"/>
                <a:gd name="connsiteY47" fmla="*/ 436679 h 1039515"/>
                <a:gd name="connsiteX48" fmla="*/ 2036313 w 4475956"/>
                <a:gd name="connsiteY48" fmla="*/ 691769 h 1039515"/>
                <a:gd name="connsiteX49" fmla="*/ 2059223 w 4475956"/>
                <a:gd name="connsiteY49" fmla="*/ 691769 h 1039515"/>
                <a:gd name="connsiteX50" fmla="*/ 2059223 w 4475956"/>
                <a:gd name="connsiteY50" fmla="*/ 687445 h 1039515"/>
                <a:gd name="connsiteX51" fmla="*/ 2071719 w 4475956"/>
                <a:gd name="connsiteY51" fmla="*/ 687445 h 1039515"/>
                <a:gd name="connsiteX52" fmla="*/ 2071719 w 4475956"/>
                <a:gd name="connsiteY52" fmla="*/ 691769 h 1039515"/>
                <a:gd name="connsiteX53" fmla="*/ 2096710 w 4475956"/>
                <a:gd name="connsiteY53" fmla="*/ 691769 h 1039515"/>
                <a:gd name="connsiteX54" fmla="*/ 2096710 w 4475956"/>
                <a:gd name="connsiteY54" fmla="*/ 678798 h 1039515"/>
                <a:gd name="connsiteX55" fmla="*/ 2125867 w 4475956"/>
                <a:gd name="connsiteY55" fmla="*/ 678798 h 1039515"/>
                <a:gd name="connsiteX56" fmla="*/ 2138363 w 4475956"/>
                <a:gd name="connsiteY56" fmla="*/ 674474 h 1039515"/>
                <a:gd name="connsiteX57" fmla="*/ 2159190 w 4475956"/>
                <a:gd name="connsiteY57" fmla="*/ 678798 h 1039515"/>
                <a:gd name="connsiteX58" fmla="*/ 2159190 w 4475956"/>
                <a:gd name="connsiteY58" fmla="*/ 661504 h 1039515"/>
                <a:gd name="connsiteX59" fmla="*/ 2167521 w 4475956"/>
                <a:gd name="connsiteY59" fmla="*/ 661504 h 1039515"/>
                <a:gd name="connsiteX60" fmla="*/ 2167521 w 4475956"/>
                <a:gd name="connsiteY60" fmla="*/ 648533 h 1039515"/>
                <a:gd name="connsiteX61" fmla="*/ 2225834 w 4475956"/>
                <a:gd name="connsiteY61" fmla="*/ 648533 h 1039515"/>
                <a:gd name="connsiteX62" fmla="*/ 2225834 w 4475956"/>
                <a:gd name="connsiteY62" fmla="*/ 618268 h 1039515"/>
                <a:gd name="connsiteX63" fmla="*/ 2244577 w 4475956"/>
                <a:gd name="connsiteY63" fmla="*/ 618268 h 1039515"/>
                <a:gd name="connsiteX64" fmla="*/ 2244577 w 4475956"/>
                <a:gd name="connsiteY64" fmla="*/ 611783 h 1039515"/>
                <a:gd name="connsiteX65" fmla="*/ 2257073 w 4475956"/>
                <a:gd name="connsiteY65" fmla="*/ 611783 h 1039515"/>
                <a:gd name="connsiteX66" fmla="*/ 2257073 w 4475956"/>
                <a:gd name="connsiteY66" fmla="*/ 618268 h 1039515"/>
                <a:gd name="connsiteX67" fmla="*/ 2273734 w 4475956"/>
                <a:gd name="connsiteY67" fmla="*/ 618268 h 1039515"/>
                <a:gd name="connsiteX68" fmla="*/ 2273734 w 4475956"/>
                <a:gd name="connsiteY68" fmla="*/ 667989 h 1039515"/>
                <a:gd name="connsiteX69" fmla="*/ 2307057 w 4475956"/>
                <a:gd name="connsiteY69" fmla="*/ 667989 h 1039515"/>
                <a:gd name="connsiteX70" fmla="*/ 2307057 w 4475956"/>
                <a:gd name="connsiteY70" fmla="*/ 642048 h 1039515"/>
                <a:gd name="connsiteX71" fmla="*/ 2346627 w 4475956"/>
                <a:gd name="connsiteY71" fmla="*/ 642048 h 1039515"/>
                <a:gd name="connsiteX72" fmla="*/ 2346627 w 4475956"/>
                <a:gd name="connsiteY72" fmla="*/ 611783 h 1039515"/>
                <a:gd name="connsiteX73" fmla="*/ 2396611 w 4475956"/>
                <a:gd name="connsiteY73" fmla="*/ 611783 h 1039515"/>
                <a:gd name="connsiteX74" fmla="*/ 2396611 w 4475956"/>
                <a:gd name="connsiteY74" fmla="*/ 722939 h 1039515"/>
                <a:gd name="connsiteX75" fmla="*/ 2396611 w 4475956"/>
                <a:gd name="connsiteY75" fmla="*/ 736718 h 1039515"/>
                <a:gd name="connsiteX76" fmla="*/ 2464305 w 4475956"/>
                <a:gd name="connsiteY76" fmla="*/ 736718 h 1039515"/>
                <a:gd name="connsiteX77" fmla="*/ 2464305 w 4475956"/>
                <a:gd name="connsiteY77" fmla="*/ 842490 h 1039515"/>
                <a:gd name="connsiteX78" fmla="*/ 2464305 w 4475956"/>
                <a:gd name="connsiteY78" fmla="*/ 865737 h 1039515"/>
                <a:gd name="connsiteX79" fmla="*/ 2479678 w 4475956"/>
                <a:gd name="connsiteY79" fmla="*/ 865737 h 1039515"/>
                <a:gd name="connsiteX80" fmla="*/ 2479678 w 4475956"/>
                <a:gd name="connsiteY80" fmla="*/ 864575 h 1039515"/>
                <a:gd name="connsiteX81" fmla="*/ 2479678 w 4475956"/>
                <a:gd name="connsiteY81" fmla="*/ 856439 h 1039515"/>
                <a:gd name="connsiteX82" fmla="*/ 2525489 w 4475956"/>
                <a:gd name="connsiteY82" fmla="*/ 856439 h 1039515"/>
                <a:gd name="connsiteX83" fmla="*/ 2525489 w 4475956"/>
                <a:gd name="connsiteY83" fmla="*/ 877360 h 1039515"/>
                <a:gd name="connsiteX84" fmla="*/ 2527778 w 4475956"/>
                <a:gd name="connsiteY84" fmla="*/ 878523 h 1039515"/>
                <a:gd name="connsiteX85" fmla="*/ 2543813 w 4475956"/>
                <a:gd name="connsiteY85" fmla="*/ 886659 h 1039515"/>
                <a:gd name="connsiteX86" fmla="*/ 2543813 w 4475956"/>
                <a:gd name="connsiteY86" fmla="*/ 916879 h 1039515"/>
                <a:gd name="connsiteX87" fmla="*/ 2545245 w 4475956"/>
                <a:gd name="connsiteY87" fmla="*/ 917461 h 1039515"/>
                <a:gd name="connsiteX88" fmla="*/ 2555266 w 4475956"/>
                <a:gd name="connsiteY88" fmla="*/ 921529 h 1039515"/>
                <a:gd name="connsiteX89" fmla="*/ 2555266 w 4475956"/>
                <a:gd name="connsiteY89" fmla="*/ 920367 h 1039515"/>
                <a:gd name="connsiteX90" fmla="*/ 2555266 w 4475956"/>
                <a:gd name="connsiteY90" fmla="*/ 912230 h 1039515"/>
                <a:gd name="connsiteX91" fmla="*/ 2556411 w 4475956"/>
                <a:gd name="connsiteY91" fmla="*/ 912230 h 1039515"/>
                <a:gd name="connsiteX92" fmla="*/ 2564428 w 4475956"/>
                <a:gd name="connsiteY92" fmla="*/ 912230 h 1039515"/>
                <a:gd name="connsiteX93" fmla="*/ 2564428 w 4475956"/>
                <a:gd name="connsiteY93" fmla="*/ 911358 h 1039515"/>
                <a:gd name="connsiteX94" fmla="*/ 2564428 w 4475956"/>
                <a:gd name="connsiteY94" fmla="*/ 905256 h 1039515"/>
                <a:gd name="connsiteX95" fmla="*/ 2563283 w 4475956"/>
                <a:gd name="connsiteY95" fmla="*/ 905256 h 1039515"/>
                <a:gd name="connsiteX96" fmla="*/ 2555266 w 4475956"/>
                <a:gd name="connsiteY96" fmla="*/ 905256 h 1039515"/>
                <a:gd name="connsiteX97" fmla="*/ 2555266 w 4475956"/>
                <a:gd name="connsiteY97" fmla="*/ 904094 h 1039515"/>
                <a:gd name="connsiteX98" fmla="*/ 2555266 w 4475956"/>
                <a:gd name="connsiteY98" fmla="*/ 895958 h 1039515"/>
                <a:gd name="connsiteX99" fmla="*/ 2556411 w 4475956"/>
                <a:gd name="connsiteY99" fmla="*/ 895958 h 1039515"/>
                <a:gd name="connsiteX100" fmla="*/ 2564428 w 4475956"/>
                <a:gd name="connsiteY100" fmla="*/ 895958 h 1039515"/>
                <a:gd name="connsiteX101" fmla="*/ 2564428 w 4475956"/>
                <a:gd name="connsiteY101" fmla="*/ 894795 h 1039515"/>
                <a:gd name="connsiteX102" fmla="*/ 2564428 w 4475956"/>
                <a:gd name="connsiteY102" fmla="*/ 886659 h 1039515"/>
                <a:gd name="connsiteX103" fmla="*/ 2563283 w 4475956"/>
                <a:gd name="connsiteY103" fmla="*/ 886659 h 1039515"/>
                <a:gd name="connsiteX104" fmla="*/ 2555266 w 4475956"/>
                <a:gd name="connsiteY104" fmla="*/ 886659 h 1039515"/>
                <a:gd name="connsiteX105" fmla="*/ 2555266 w 4475956"/>
                <a:gd name="connsiteY105" fmla="*/ 885497 h 1039515"/>
                <a:gd name="connsiteX106" fmla="*/ 2555266 w 4475956"/>
                <a:gd name="connsiteY106" fmla="*/ 877360 h 1039515"/>
                <a:gd name="connsiteX107" fmla="*/ 2556411 w 4475956"/>
                <a:gd name="connsiteY107" fmla="*/ 877360 h 1039515"/>
                <a:gd name="connsiteX108" fmla="*/ 2564428 w 4475956"/>
                <a:gd name="connsiteY108" fmla="*/ 877360 h 1039515"/>
                <a:gd name="connsiteX109" fmla="*/ 2564428 w 4475956"/>
                <a:gd name="connsiteY109" fmla="*/ 876489 h 1039515"/>
                <a:gd name="connsiteX110" fmla="*/ 2564428 w 4475956"/>
                <a:gd name="connsiteY110" fmla="*/ 870387 h 1039515"/>
                <a:gd name="connsiteX111" fmla="*/ 2563283 w 4475956"/>
                <a:gd name="connsiteY111" fmla="*/ 870387 h 1039515"/>
                <a:gd name="connsiteX112" fmla="*/ 2555266 w 4475956"/>
                <a:gd name="connsiteY112" fmla="*/ 870387 h 1039515"/>
                <a:gd name="connsiteX113" fmla="*/ 2555266 w 4475956"/>
                <a:gd name="connsiteY113" fmla="*/ 869224 h 1039515"/>
                <a:gd name="connsiteX114" fmla="*/ 2555266 w 4475956"/>
                <a:gd name="connsiteY114" fmla="*/ 861088 h 1039515"/>
                <a:gd name="connsiteX115" fmla="*/ 2556411 w 4475956"/>
                <a:gd name="connsiteY115" fmla="*/ 861088 h 1039515"/>
                <a:gd name="connsiteX116" fmla="*/ 2564428 w 4475956"/>
                <a:gd name="connsiteY116" fmla="*/ 861088 h 1039515"/>
                <a:gd name="connsiteX117" fmla="*/ 2564428 w 4475956"/>
                <a:gd name="connsiteY117" fmla="*/ 859926 h 1039515"/>
                <a:gd name="connsiteX118" fmla="*/ 2564428 w 4475956"/>
                <a:gd name="connsiteY118" fmla="*/ 851789 h 1039515"/>
                <a:gd name="connsiteX119" fmla="*/ 2563283 w 4475956"/>
                <a:gd name="connsiteY119" fmla="*/ 851789 h 1039515"/>
                <a:gd name="connsiteX120" fmla="*/ 2555266 w 4475956"/>
                <a:gd name="connsiteY120" fmla="*/ 851789 h 1039515"/>
                <a:gd name="connsiteX121" fmla="*/ 2555266 w 4475956"/>
                <a:gd name="connsiteY121" fmla="*/ 850918 h 1039515"/>
                <a:gd name="connsiteX122" fmla="*/ 2555266 w 4475956"/>
                <a:gd name="connsiteY122" fmla="*/ 844815 h 1039515"/>
                <a:gd name="connsiteX123" fmla="*/ 2556411 w 4475956"/>
                <a:gd name="connsiteY123" fmla="*/ 844815 h 1039515"/>
                <a:gd name="connsiteX124" fmla="*/ 2564428 w 4475956"/>
                <a:gd name="connsiteY124" fmla="*/ 844815 h 1039515"/>
                <a:gd name="connsiteX125" fmla="*/ 2564428 w 4475956"/>
                <a:gd name="connsiteY125" fmla="*/ 843653 h 1039515"/>
                <a:gd name="connsiteX126" fmla="*/ 2564428 w 4475956"/>
                <a:gd name="connsiteY126" fmla="*/ 835517 h 1039515"/>
                <a:gd name="connsiteX127" fmla="*/ 2563283 w 4475956"/>
                <a:gd name="connsiteY127" fmla="*/ 835517 h 1039515"/>
                <a:gd name="connsiteX128" fmla="*/ 2555266 w 4475956"/>
                <a:gd name="connsiteY128" fmla="*/ 835517 h 1039515"/>
                <a:gd name="connsiteX129" fmla="*/ 2555266 w 4475956"/>
                <a:gd name="connsiteY129" fmla="*/ 834355 h 1039515"/>
                <a:gd name="connsiteX130" fmla="*/ 2555266 w 4475956"/>
                <a:gd name="connsiteY130" fmla="*/ 826218 h 1039515"/>
                <a:gd name="connsiteX131" fmla="*/ 2556411 w 4475956"/>
                <a:gd name="connsiteY131" fmla="*/ 826218 h 1039515"/>
                <a:gd name="connsiteX132" fmla="*/ 2564428 w 4475956"/>
                <a:gd name="connsiteY132" fmla="*/ 826218 h 1039515"/>
                <a:gd name="connsiteX133" fmla="*/ 2564428 w 4475956"/>
                <a:gd name="connsiteY133" fmla="*/ 825056 h 1039515"/>
                <a:gd name="connsiteX134" fmla="*/ 2564428 w 4475956"/>
                <a:gd name="connsiteY134" fmla="*/ 816920 h 1039515"/>
                <a:gd name="connsiteX135" fmla="*/ 2563283 w 4475956"/>
                <a:gd name="connsiteY135" fmla="*/ 816920 h 1039515"/>
                <a:gd name="connsiteX136" fmla="*/ 2555266 w 4475956"/>
                <a:gd name="connsiteY136" fmla="*/ 816920 h 1039515"/>
                <a:gd name="connsiteX137" fmla="*/ 2555266 w 4475956"/>
                <a:gd name="connsiteY137" fmla="*/ 816048 h 1039515"/>
                <a:gd name="connsiteX138" fmla="*/ 2555266 w 4475956"/>
                <a:gd name="connsiteY138" fmla="*/ 809946 h 1039515"/>
                <a:gd name="connsiteX139" fmla="*/ 2556411 w 4475956"/>
                <a:gd name="connsiteY139" fmla="*/ 809946 h 1039515"/>
                <a:gd name="connsiteX140" fmla="*/ 2564428 w 4475956"/>
                <a:gd name="connsiteY140" fmla="*/ 809946 h 1039515"/>
                <a:gd name="connsiteX141" fmla="*/ 2564428 w 4475956"/>
                <a:gd name="connsiteY141" fmla="*/ 808783 h 1039515"/>
                <a:gd name="connsiteX142" fmla="*/ 2564428 w 4475956"/>
                <a:gd name="connsiteY142" fmla="*/ 800647 h 1039515"/>
                <a:gd name="connsiteX143" fmla="*/ 2563283 w 4475956"/>
                <a:gd name="connsiteY143" fmla="*/ 800647 h 1039515"/>
                <a:gd name="connsiteX144" fmla="*/ 2555266 w 4475956"/>
                <a:gd name="connsiteY144" fmla="*/ 800647 h 1039515"/>
                <a:gd name="connsiteX145" fmla="*/ 2555266 w 4475956"/>
                <a:gd name="connsiteY145" fmla="*/ 799485 h 1039515"/>
                <a:gd name="connsiteX146" fmla="*/ 2555266 w 4475956"/>
                <a:gd name="connsiteY146" fmla="*/ 791348 h 1039515"/>
                <a:gd name="connsiteX147" fmla="*/ 2556411 w 4475956"/>
                <a:gd name="connsiteY147" fmla="*/ 791348 h 1039515"/>
                <a:gd name="connsiteX148" fmla="*/ 2564428 w 4475956"/>
                <a:gd name="connsiteY148" fmla="*/ 791348 h 1039515"/>
                <a:gd name="connsiteX149" fmla="*/ 2564428 w 4475956"/>
                <a:gd name="connsiteY149" fmla="*/ 790477 h 1039515"/>
                <a:gd name="connsiteX150" fmla="*/ 2564428 w 4475956"/>
                <a:gd name="connsiteY150" fmla="*/ 784375 h 1039515"/>
                <a:gd name="connsiteX151" fmla="*/ 2563283 w 4475956"/>
                <a:gd name="connsiteY151" fmla="*/ 784375 h 1039515"/>
                <a:gd name="connsiteX152" fmla="*/ 2555266 w 4475956"/>
                <a:gd name="connsiteY152" fmla="*/ 784375 h 1039515"/>
                <a:gd name="connsiteX153" fmla="*/ 2555266 w 4475956"/>
                <a:gd name="connsiteY153" fmla="*/ 783212 h 1039515"/>
                <a:gd name="connsiteX154" fmla="*/ 2555266 w 4475956"/>
                <a:gd name="connsiteY154" fmla="*/ 775076 h 1039515"/>
                <a:gd name="connsiteX155" fmla="*/ 2556411 w 4475956"/>
                <a:gd name="connsiteY155" fmla="*/ 775076 h 1039515"/>
                <a:gd name="connsiteX156" fmla="*/ 2564428 w 4475956"/>
                <a:gd name="connsiteY156" fmla="*/ 775076 h 1039515"/>
                <a:gd name="connsiteX157" fmla="*/ 2564428 w 4475956"/>
                <a:gd name="connsiteY157" fmla="*/ 773914 h 1039515"/>
                <a:gd name="connsiteX158" fmla="*/ 2564428 w 4475956"/>
                <a:gd name="connsiteY158" fmla="*/ 765777 h 1039515"/>
                <a:gd name="connsiteX159" fmla="*/ 2563283 w 4475956"/>
                <a:gd name="connsiteY159" fmla="*/ 765777 h 1039515"/>
                <a:gd name="connsiteX160" fmla="*/ 2555266 w 4475956"/>
                <a:gd name="connsiteY160" fmla="*/ 765777 h 1039515"/>
                <a:gd name="connsiteX161" fmla="*/ 2555266 w 4475956"/>
                <a:gd name="connsiteY161" fmla="*/ 764615 h 1039515"/>
                <a:gd name="connsiteX162" fmla="*/ 2555266 w 4475956"/>
                <a:gd name="connsiteY162" fmla="*/ 756479 h 1039515"/>
                <a:gd name="connsiteX163" fmla="*/ 2556411 w 4475956"/>
                <a:gd name="connsiteY163" fmla="*/ 756479 h 1039515"/>
                <a:gd name="connsiteX164" fmla="*/ 2564428 w 4475956"/>
                <a:gd name="connsiteY164" fmla="*/ 756479 h 1039515"/>
                <a:gd name="connsiteX165" fmla="*/ 2564428 w 4475956"/>
                <a:gd name="connsiteY165" fmla="*/ 755607 h 1039515"/>
                <a:gd name="connsiteX166" fmla="*/ 2564428 w 4475956"/>
                <a:gd name="connsiteY166" fmla="*/ 749505 h 1039515"/>
                <a:gd name="connsiteX167" fmla="*/ 2563283 w 4475956"/>
                <a:gd name="connsiteY167" fmla="*/ 749505 h 1039515"/>
                <a:gd name="connsiteX168" fmla="*/ 2555266 w 4475956"/>
                <a:gd name="connsiteY168" fmla="*/ 749505 h 1039515"/>
                <a:gd name="connsiteX169" fmla="*/ 2555266 w 4475956"/>
                <a:gd name="connsiteY169" fmla="*/ 748343 h 1039515"/>
                <a:gd name="connsiteX170" fmla="*/ 2555266 w 4475956"/>
                <a:gd name="connsiteY170" fmla="*/ 740206 h 1039515"/>
                <a:gd name="connsiteX171" fmla="*/ 2556411 w 4475956"/>
                <a:gd name="connsiteY171" fmla="*/ 740206 h 1039515"/>
                <a:gd name="connsiteX172" fmla="*/ 2564428 w 4475956"/>
                <a:gd name="connsiteY172" fmla="*/ 740206 h 1039515"/>
                <a:gd name="connsiteX173" fmla="*/ 2564428 w 4475956"/>
                <a:gd name="connsiteY173" fmla="*/ 739044 h 1039515"/>
                <a:gd name="connsiteX174" fmla="*/ 2564428 w 4475956"/>
                <a:gd name="connsiteY174" fmla="*/ 730908 h 1039515"/>
                <a:gd name="connsiteX175" fmla="*/ 2563283 w 4475956"/>
                <a:gd name="connsiteY175" fmla="*/ 730908 h 1039515"/>
                <a:gd name="connsiteX176" fmla="*/ 2555266 w 4475956"/>
                <a:gd name="connsiteY176" fmla="*/ 730908 h 1039515"/>
                <a:gd name="connsiteX177" fmla="*/ 2555266 w 4475956"/>
                <a:gd name="connsiteY177" fmla="*/ 729745 h 1039515"/>
                <a:gd name="connsiteX178" fmla="*/ 2555266 w 4475956"/>
                <a:gd name="connsiteY178" fmla="*/ 721609 h 1039515"/>
                <a:gd name="connsiteX179" fmla="*/ 2556411 w 4475956"/>
                <a:gd name="connsiteY179" fmla="*/ 721609 h 1039515"/>
                <a:gd name="connsiteX180" fmla="*/ 2564428 w 4475956"/>
                <a:gd name="connsiteY180" fmla="*/ 721609 h 1039515"/>
                <a:gd name="connsiteX181" fmla="*/ 2564428 w 4475956"/>
                <a:gd name="connsiteY181" fmla="*/ 720737 h 1039515"/>
                <a:gd name="connsiteX182" fmla="*/ 2564428 w 4475956"/>
                <a:gd name="connsiteY182" fmla="*/ 714635 h 1039515"/>
                <a:gd name="connsiteX183" fmla="*/ 2563283 w 4475956"/>
                <a:gd name="connsiteY183" fmla="*/ 714635 h 1039515"/>
                <a:gd name="connsiteX184" fmla="*/ 2555266 w 4475956"/>
                <a:gd name="connsiteY184" fmla="*/ 714635 h 1039515"/>
                <a:gd name="connsiteX185" fmla="*/ 2555266 w 4475956"/>
                <a:gd name="connsiteY185" fmla="*/ 713473 h 1039515"/>
                <a:gd name="connsiteX186" fmla="*/ 2555266 w 4475956"/>
                <a:gd name="connsiteY186" fmla="*/ 705336 h 1039515"/>
                <a:gd name="connsiteX187" fmla="*/ 2556411 w 4475956"/>
                <a:gd name="connsiteY187" fmla="*/ 705336 h 1039515"/>
                <a:gd name="connsiteX188" fmla="*/ 2564428 w 4475956"/>
                <a:gd name="connsiteY188" fmla="*/ 705336 h 1039515"/>
                <a:gd name="connsiteX189" fmla="*/ 2563283 w 4475956"/>
                <a:gd name="connsiteY189" fmla="*/ 703593 h 1039515"/>
                <a:gd name="connsiteX190" fmla="*/ 2555266 w 4475956"/>
                <a:gd name="connsiteY190" fmla="*/ 691389 h 1039515"/>
                <a:gd name="connsiteX191" fmla="*/ 2555266 w 4475956"/>
                <a:gd name="connsiteY191" fmla="*/ 654194 h 1039515"/>
                <a:gd name="connsiteX192" fmla="*/ 2708733 w 4475956"/>
                <a:gd name="connsiteY192" fmla="*/ 654194 h 1039515"/>
                <a:gd name="connsiteX193" fmla="*/ 2722475 w 4475956"/>
                <a:gd name="connsiteY193" fmla="*/ 675116 h 1039515"/>
                <a:gd name="connsiteX194" fmla="*/ 2722475 w 4475956"/>
                <a:gd name="connsiteY194" fmla="*/ 721609 h 1039515"/>
                <a:gd name="connsiteX195" fmla="*/ 2721330 w 4475956"/>
                <a:gd name="connsiteY195" fmla="*/ 721609 h 1039515"/>
                <a:gd name="connsiteX196" fmla="*/ 2713313 w 4475956"/>
                <a:gd name="connsiteY196" fmla="*/ 721609 h 1039515"/>
                <a:gd name="connsiteX197" fmla="*/ 2713313 w 4475956"/>
                <a:gd name="connsiteY197" fmla="*/ 722771 h 1039515"/>
                <a:gd name="connsiteX198" fmla="*/ 2713313 w 4475956"/>
                <a:gd name="connsiteY198" fmla="*/ 730908 h 1039515"/>
                <a:gd name="connsiteX199" fmla="*/ 2714459 w 4475956"/>
                <a:gd name="connsiteY199" fmla="*/ 730908 h 1039515"/>
                <a:gd name="connsiteX200" fmla="*/ 2722475 w 4475956"/>
                <a:gd name="connsiteY200" fmla="*/ 730908 h 1039515"/>
                <a:gd name="connsiteX201" fmla="*/ 2722475 w 4475956"/>
                <a:gd name="connsiteY201" fmla="*/ 732070 h 1039515"/>
                <a:gd name="connsiteX202" fmla="*/ 2722475 w 4475956"/>
                <a:gd name="connsiteY202" fmla="*/ 740206 h 1039515"/>
                <a:gd name="connsiteX203" fmla="*/ 2721330 w 4475956"/>
                <a:gd name="connsiteY203" fmla="*/ 740206 h 1039515"/>
                <a:gd name="connsiteX204" fmla="*/ 2713313 w 4475956"/>
                <a:gd name="connsiteY204" fmla="*/ 740206 h 1039515"/>
                <a:gd name="connsiteX205" fmla="*/ 2713313 w 4475956"/>
                <a:gd name="connsiteY205" fmla="*/ 741368 h 1039515"/>
                <a:gd name="connsiteX206" fmla="*/ 2713313 w 4475956"/>
                <a:gd name="connsiteY206" fmla="*/ 749505 h 1039515"/>
                <a:gd name="connsiteX207" fmla="*/ 2714459 w 4475956"/>
                <a:gd name="connsiteY207" fmla="*/ 749505 h 1039515"/>
                <a:gd name="connsiteX208" fmla="*/ 2722475 w 4475956"/>
                <a:gd name="connsiteY208" fmla="*/ 749505 h 1039515"/>
                <a:gd name="connsiteX209" fmla="*/ 2722475 w 4475956"/>
                <a:gd name="connsiteY209" fmla="*/ 750377 h 1039515"/>
                <a:gd name="connsiteX210" fmla="*/ 2722475 w 4475956"/>
                <a:gd name="connsiteY210" fmla="*/ 756479 h 1039515"/>
                <a:gd name="connsiteX211" fmla="*/ 2721330 w 4475956"/>
                <a:gd name="connsiteY211" fmla="*/ 756479 h 1039515"/>
                <a:gd name="connsiteX212" fmla="*/ 2713313 w 4475956"/>
                <a:gd name="connsiteY212" fmla="*/ 756479 h 1039515"/>
                <a:gd name="connsiteX213" fmla="*/ 2713313 w 4475956"/>
                <a:gd name="connsiteY213" fmla="*/ 757641 h 1039515"/>
                <a:gd name="connsiteX214" fmla="*/ 2713313 w 4475956"/>
                <a:gd name="connsiteY214" fmla="*/ 765777 h 1039515"/>
                <a:gd name="connsiteX215" fmla="*/ 2714459 w 4475956"/>
                <a:gd name="connsiteY215" fmla="*/ 765777 h 1039515"/>
                <a:gd name="connsiteX216" fmla="*/ 2722475 w 4475956"/>
                <a:gd name="connsiteY216" fmla="*/ 765777 h 1039515"/>
                <a:gd name="connsiteX217" fmla="*/ 2722475 w 4475956"/>
                <a:gd name="connsiteY217" fmla="*/ 766940 h 1039515"/>
                <a:gd name="connsiteX218" fmla="*/ 2722475 w 4475956"/>
                <a:gd name="connsiteY218" fmla="*/ 775076 h 1039515"/>
                <a:gd name="connsiteX219" fmla="*/ 2721330 w 4475956"/>
                <a:gd name="connsiteY219" fmla="*/ 775076 h 1039515"/>
                <a:gd name="connsiteX220" fmla="*/ 2713313 w 4475956"/>
                <a:gd name="connsiteY220" fmla="*/ 775076 h 1039515"/>
                <a:gd name="connsiteX221" fmla="*/ 2713313 w 4475956"/>
                <a:gd name="connsiteY221" fmla="*/ 776238 h 1039515"/>
                <a:gd name="connsiteX222" fmla="*/ 2713313 w 4475956"/>
                <a:gd name="connsiteY222" fmla="*/ 784375 h 1039515"/>
                <a:gd name="connsiteX223" fmla="*/ 2714459 w 4475956"/>
                <a:gd name="connsiteY223" fmla="*/ 784375 h 1039515"/>
                <a:gd name="connsiteX224" fmla="*/ 2722475 w 4475956"/>
                <a:gd name="connsiteY224" fmla="*/ 784375 h 1039515"/>
                <a:gd name="connsiteX225" fmla="*/ 2722475 w 4475956"/>
                <a:gd name="connsiteY225" fmla="*/ 785246 h 1039515"/>
                <a:gd name="connsiteX226" fmla="*/ 2722475 w 4475956"/>
                <a:gd name="connsiteY226" fmla="*/ 791348 h 1039515"/>
                <a:gd name="connsiteX227" fmla="*/ 2721330 w 4475956"/>
                <a:gd name="connsiteY227" fmla="*/ 791348 h 1039515"/>
                <a:gd name="connsiteX228" fmla="*/ 2713313 w 4475956"/>
                <a:gd name="connsiteY228" fmla="*/ 791348 h 1039515"/>
                <a:gd name="connsiteX229" fmla="*/ 2713313 w 4475956"/>
                <a:gd name="connsiteY229" fmla="*/ 792511 h 1039515"/>
                <a:gd name="connsiteX230" fmla="*/ 2713313 w 4475956"/>
                <a:gd name="connsiteY230" fmla="*/ 800647 h 1039515"/>
                <a:gd name="connsiteX231" fmla="*/ 2714459 w 4475956"/>
                <a:gd name="connsiteY231" fmla="*/ 800647 h 1039515"/>
                <a:gd name="connsiteX232" fmla="*/ 2722475 w 4475956"/>
                <a:gd name="connsiteY232" fmla="*/ 800647 h 1039515"/>
                <a:gd name="connsiteX233" fmla="*/ 2722475 w 4475956"/>
                <a:gd name="connsiteY233" fmla="*/ 801809 h 1039515"/>
                <a:gd name="connsiteX234" fmla="*/ 2722475 w 4475956"/>
                <a:gd name="connsiteY234" fmla="*/ 809946 h 1039515"/>
                <a:gd name="connsiteX235" fmla="*/ 2721330 w 4475956"/>
                <a:gd name="connsiteY235" fmla="*/ 809946 h 1039515"/>
                <a:gd name="connsiteX236" fmla="*/ 2713313 w 4475956"/>
                <a:gd name="connsiteY236" fmla="*/ 809946 h 1039515"/>
                <a:gd name="connsiteX237" fmla="*/ 2713313 w 4475956"/>
                <a:gd name="connsiteY237" fmla="*/ 810817 h 1039515"/>
                <a:gd name="connsiteX238" fmla="*/ 2713313 w 4475956"/>
                <a:gd name="connsiteY238" fmla="*/ 816920 h 1039515"/>
                <a:gd name="connsiteX239" fmla="*/ 2714459 w 4475956"/>
                <a:gd name="connsiteY239" fmla="*/ 816920 h 1039515"/>
                <a:gd name="connsiteX240" fmla="*/ 2722475 w 4475956"/>
                <a:gd name="connsiteY240" fmla="*/ 816920 h 1039515"/>
                <a:gd name="connsiteX241" fmla="*/ 2722475 w 4475956"/>
                <a:gd name="connsiteY241" fmla="*/ 818082 h 1039515"/>
                <a:gd name="connsiteX242" fmla="*/ 2722475 w 4475956"/>
                <a:gd name="connsiteY242" fmla="*/ 826218 h 1039515"/>
                <a:gd name="connsiteX243" fmla="*/ 2721330 w 4475956"/>
                <a:gd name="connsiteY243" fmla="*/ 826218 h 1039515"/>
                <a:gd name="connsiteX244" fmla="*/ 2713313 w 4475956"/>
                <a:gd name="connsiteY244" fmla="*/ 826218 h 1039515"/>
                <a:gd name="connsiteX245" fmla="*/ 2713313 w 4475956"/>
                <a:gd name="connsiteY245" fmla="*/ 827380 h 1039515"/>
                <a:gd name="connsiteX246" fmla="*/ 2713313 w 4475956"/>
                <a:gd name="connsiteY246" fmla="*/ 835517 h 1039515"/>
                <a:gd name="connsiteX247" fmla="*/ 2714459 w 4475956"/>
                <a:gd name="connsiteY247" fmla="*/ 835517 h 1039515"/>
                <a:gd name="connsiteX248" fmla="*/ 2722475 w 4475956"/>
                <a:gd name="connsiteY248" fmla="*/ 835517 h 1039515"/>
                <a:gd name="connsiteX249" fmla="*/ 2722475 w 4475956"/>
                <a:gd name="connsiteY249" fmla="*/ 836679 h 1039515"/>
                <a:gd name="connsiteX250" fmla="*/ 2722475 w 4475956"/>
                <a:gd name="connsiteY250" fmla="*/ 844815 h 1039515"/>
                <a:gd name="connsiteX251" fmla="*/ 2721330 w 4475956"/>
                <a:gd name="connsiteY251" fmla="*/ 844815 h 1039515"/>
                <a:gd name="connsiteX252" fmla="*/ 2713313 w 4475956"/>
                <a:gd name="connsiteY252" fmla="*/ 844815 h 1039515"/>
                <a:gd name="connsiteX253" fmla="*/ 2713313 w 4475956"/>
                <a:gd name="connsiteY253" fmla="*/ 845687 h 1039515"/>
                <a:gd name="connsiteX254" fmla="*/ 2713313 w 4475956"/>
                <a:gd name="connsiteY254" fmla="*/ 851789 h 1039515"/>
                <a:gd name="connsiteX255" fmla="*/ 2714459 w 4475956"/>
                <a:gd name="connsiteY255" fmla="*/ 851789 h 1039515"/>
                <a:gd name="connsiteX256" fmla="*/ 2722475 w 4475956"/>
                <a:gd name="connsiteY256" fmla="*/ 851789 h 1039515"/>
                <a:gd name="connsiteX257" fmla="*/ 2722475 w 4475956"/>
                <a:gd name="connsiteY257" fmla="*/ 852952 h 1039515"/>
                <a:gd name="connsiteX258" fmla="*/ 2722475 w 4475956"/>
                <a:gd name="connsiteY258" fmla="*/ 861088 h 1039515"/>
                <a:gd name="connsiteX259" fmla="*/ 2721330 w 4475956"/>
                <a:gd name="connsiteY259" fmla="*/ 861088 h 1039515"/>
                <a:gd name="connsiteX260" fmla="*/ 2713313 w 4475956"/>
                <a:gd name="connsiteY260" fmla="*/ 861088 h 1039515"/>
                <a:gd name="connsiteX261" fmla="*/ 2713313 w 4475956"/>
                <a:gd name="connsiteY261" fmla="*/ 862250 h 1039515"/>
                <a:gd name="connsiteX262" fmla="*/ 2713313 w 4475956"/>
                <a:gd name="connsiteY262" fmla="*/ 870387 h 1039515"/>
                <a:gd name="connsiteX263" fmla="*/ 2714459 w 4475956"/>
                <a:gd name="connsiteY263" fmla="*/ 870387 h 1039515"/>
                <a:gd name="connsiteX264" fmla="*/ 2722475 w 4475956"/>
                <a:gd name="connsiteY264" fmla="*/ 870387 h 1039515"/>
                <a:gd name="connsiteX265" fmla="*/ 2722475 w 4475956"/>
                <a:gd name="connsiteY265" fmla="*/ 871258 h 1039515"/>
                <a:gd name="connsiteX266" fmla="*/ 2722475 w 4475956"/>
                <a:gd name="connsiteY266" fmla="*/ 877360 h 1039515"/>
                <a:gd name="connsiteX267" fmla="*/ 2721330 w 4475956"/>
                <a:gd name="connsiteY267" fmla="*/ 877360 h 1039515"/>
                <a:gd name="connsiteX268" fmla="*/ 2713313 w 4475956"/>
                <a:gd name="connsiteY268" fmla="*/ 877360 h 1039515"/>
                <a:gd name="connsiteX269" fmla="*/ 2713313 w 4475956"/>
                <a:gd name="connsiteY269" fmla="*/ 878523 h 1039515"/>
                <a:gd name="connsiteX270" fmla="*/ 2713313 w 4475956"/>
                <a:gd name="connsiteY270" fmla="*/ 886659 h 1039515"/>
                <a:gd name="connsiteX271" fmla="*/ 2714459 w 4475956"/>
                <a:gd name="connsiteY271" fmla="*/ 886659 h 1039515"/>
                <a:gd name="connsiteX272" fmla="*/ 2722475 w 4475956"/>
                <a:gd name="connsiteY272" fmla="*/ 886659 h 1039515"/>
                <a:gd name="connsiteX273" fmla="*/ 2722475 w 4475956"/>
                <a:gd name="connsiteY273" fmla="*/ 887821 h 1039515"/>
                <a:gd name="connsiteX274" fmla="*/ 2722475 w 4475956"/>
                <a:gd name="connsiteY274" fmla="*/ 895958 h 1039515"/>
                <a:gd name="connsiteX275" fmla="*/ 2721330 w 4475956"/>
                <a:gd name="connsiteY275" fmla="*/ 895958 h 1039515"/>
                <a:gd name="connsiteX276" fmla="*/ 2713313 w 4475956"/>
                <a:gd name="connsiteY276" fmla="*/ 895958 h 1039515"/>
                <a:gd name="connsiteX277" fmla="*/ 2713313 w 4475956"/>
                <a:gd name="connsiteY277" fmla="*/ 897120 h 1039515"/>
                <a:gd name="connsiteX278" fmla="*/ 2713313 w 4475956"/>
                <a:gd name="connsiteY278" fmla="*/ 905256 h 1039515"/>
                <a:gd name="connsiteX279" fmla="*/ 2714459 w 4475956"/>
                <a:gd name="connsiteY279" fmla="*/ 905256 h 1039515"/>
                <a:gd name="connsiteX280" fmla="*/ 2722475 w 4475956"/>
                <a:gd name="connsiteY280" fmla="*/ 905256 h 1039515"/>
                <a:gd name="connsiteX281" fmla="*/ 2722475 w 4475956"/>
                <a:gd name="connsiteY281" fmla="*/ 906128 h 1039515"/>
                <a:gd name="connsiteX282" fmla="*/ 2722475 w 4475956"/>
                <a:gd name="connsiteY282" fmla="*/ 912230 h 1039515"/>
                <a:gd name="connsiteX283" fmla="*/ 2721330 w 4475956"/>
                <a:gd name="connsiteY283" fmla="*/ 912230 h 1039515"/>
                <a:gd name="connsiteX284" fmla="*/ 2713313 w 4475956"/>
                <a:gd name="connsiteY284" fmla="*/ 912230 h 1039515"/>
                <a:gd name="connsiteX285" fmla="*/ 2713313 w 4475956"/>
                <a:gd name="connsiteY285" fmla="*/ 913392 h 1039515"/>
                <a:gd name="connsiteX286" fmla="*/ 2713313 w 4475956"/>
                <a:gd name="connsiteY286" fmla="*/ 921529 h 1039515"/>
                <a:gd name="connsiteX287" fmla="*/ 2738509 w 4475956"/>
                <a:gd name="connsiteY287" fmla="*/ 942451 h 1039515"/>
                <a:gd name="connsiteX288" fmla="*/ 2737365 w 4475956"/>
                <a:gd name="connsiteY288" fmla="*/ 947100 h 1039515"/>
                <a:gd name="connsiteX289" fmla="*/ 2729347 w 4475956"/>
                <a:gd name="connsiteY289" fmla="*/ 947100 h 1039515"/>
                <a:gd name="connsiteX290" fmla="*/ 2729347 w 4475956"/>
                <a:gd name="connsiteY290" fmla="*/ 972671 h 1039515"/>
                <a:gd name="connsiteX291" fmla="*/ 2730493 w 4475956"/>
                <a:gd name="connsiteY291" fmla="*/ 972671 h 1039515"/>
                <a:gd name="connsiteX292" fmla="*/ 2738509 w 4475956"/>
                <a:gd name="connsiteY292" fmla="*/ 972671 h 1039515"/>
                <a:gd name="connsiteX293" fmla="*/ 2738509 w 4475956"/>
                <a:gd name="connsiteY293" fmla="*/ 971218 h 1039515"/>
                <a:gd name="connsiteX294" fmla="*/ 2738509 w 4475956"/>
                <a:gd name="connsiteY294" fmla="*/ 961048 h 1039515"/>
                <a:gd name="connsiteX295" fmla="*/ 2739655 w 4475956"/>
                <a:gd name="connsiteY295" fmla="*/ 960467 h 1039515"/>
                <a:gd name="connsiteX296" fmla="*/ 2747671 w 4475956"/>
                <a:gd name="connsiteY296" fmla="*/ 956399 h 1039515"/>
                <a:gd name="connsiteX297" fmla="*/ 2749675 w 4475956"/>
                <a:gd name="connsiteY297" fmla="*/ 956399 h 1039515"/>
                <a:gd name="connsiteX298" fmla="*/ 2763706 w 4475956"/>
                <a:gd name="connsiteY298" fmla="*/ 956399 h 1039515"/>
                <a:gd name="connsiteX299" fmla="*/ 2763706 w 4475956"/>
                <a:gd name="connsiteY299" fmla="*/ 957561 h 1039515"/>
                <a:gd name="connsiteX300" fmla="*/ 2763706 w 4475956"/>
                <a:gd name="connsiteY300" fmla="*/ 965697 h 1039515"/>
                <a:gd name="connsiteX301" fmla="*/ 2765424 w 4475956"/>
                <a:gd name="connsiteY301" fmla="*/ 965697 h 1039515"/>
                <a:gd name="connsiteX302" fmla="*/ 2777450 w 4475956"/>
                <a:gd name="connsiteY302" fmla="*/ 965697 h 1039515"/>
                <a:gd name="connsiteX303" fmla="*/ 2778594 w 4475956"/>
                <a:gd name="connsiteY303" fmla="*/ 970346 h 1039515"/>
                <a:gd name="connsiteX304" fmla="*/ 2786612 w 4475956"/>
                <a:gd name="connsiteY304" fmla="*/ 970346 h 1039515"/>
                <a:gd name="connsiteX305" fmla="*/ 2811807 w 4475956"/>
                <a:gd name="connsiteY305" fmla="*/ 1002891 h 1039515"/>
                <a:gd name="connsiteX306" fmla="*/ 2811807 w 4475956"/>
                <a:gd name="connsiteY306" fmla="*/ 1037761 h 1039515"/>
                <a:gd name="connsiteX307" fmla="*/ 2812951 w 4475956"/>
                <a:gd name="connsiteY307" fmla="*/ 1037761 h 1039515"/>
                <a:gd name="connsiteX308" fmla="*/ 2820970 w 4475956"/>
                <a:gd name="connsiteY308" fmla="*/ 1037761 h 1039515"/>
                <a:gd name="connsiteX309" fmla="*/ 2820970 w 4475956"/>
                <a:gd name="connsiteY309" fmla="*/ 1035727 h 1039515"/>
                <a:gd name="connsiteX310" fmla="*/ 2820970 w 4475956"/>
                <a:gd name="connsiteY310" fmla="*/ 1021489 h 1039515"/>
                <a:gd name="connsiteX311" fmla="*/ 2821829 w 4475956"/>
                <a:gd name="connsiteY311" fmla="*/ 1021489 h 1039515"/>
                <a:gd name="connsiteX312" fmla="*/ 2827841 w 4475956"/>
                <a:gd name="connsiteY312" fmla="*/ 1021489 h 1039515"/>
                <a:gd name="connsiteX313" fmla="*/ 2827841 w 4475956"/>
                <a:gd name="connsiteY313" fmla="*/ 1022651 h 1039515"/>
                <a:gd name="connsiteX314" fmla="*/ 2827841 w 4475956"/>
                <a:gd name="connsiteY314" fmla="*/ 1030787 h 1039515"/>
                <a:gd name="connsiteX315" fmla="*/ 2837003 w 4475956"/>
                <a:gd name="connsiteY315" fmla="*/ 981970 h 1039515"/>
                <a:gd name="connsiteX316" fmla="*/ 2875943 w 4475956"/>
                <a:gd name="connsiteY316" fmla="*/ 981970 h 1039515"/>
                <a:gd name="connsiteX317" fmla="*/ 2875943 w 4475956"/>
                <a:gd name="connsiteY317" fmla="*/ 907581 h 1039515"/>
                <a:gd name="connsiteX318" fmla="*/ 2912591 w 4475956"/>
                <a:gd name="connsiteY318" fmla="*/ 907581 h 1039515"/>
                <a:gd name="connsiteX319" fmla="*/ 2912591 w 4475956"/>
                <a:gd name="connsiteY319" fmla="*/ 906709 h 1039515"/>
                <a:gd name="connsiteX320" fmla="*/ 2912591 w 4475956"/>
                <a:gd name="connsiteY320" fmla="*/ 900607 h 1039515"/>
                <a:gd name="connsiteX321" fmla="*/ 2935497 w 4475956"/>
                <a:gd name="connsiteY321" fmla="*/ 900607 h 1039515"/>
                <a:gd name="connsiteX322" fmla="*/ 2935497 w 4475956"/>
                <a:gd name="connsiteY322" fmla="*/ 861088 h 1039515"/>
                <a:gd name="connsiteX323" fmla="*/ 2930915 w 4475956"/>
                <a:gd name="connsiteY323" fmla="*/ 859344 h 1039515"/>
                <a:gd name="connsiteX324" fmla="*/ 2930915 w 4475956"/>
                <a:gd name="connsiteY324" fmla="*/ 847140 h 1039515"/>
                <a:gd name="connsiteX325" fmla="*/ 2935497 w 4475956"/>
                <a:gd name="connsiteY325" fmla="*/ 849465 h 1039515"/>
                <a:gd name="connsiteX326" fmla="*/ 2940079 w 4475956"/>
                <a:gd name="connsiteY326" fmla="*/ 826218 h 1039515"/>
                <a:gd name="connsiteX327" fmla="*/ 2944659 w 4475956"/>
                <a:gd name="connsiteY327" fmla="*/ 849465 h 1039515"/>
                <a:gd name="connsiteX328" fmla="*/ 2947237 w 4475956"/>
                <a:gd name="connsiteY328" fmla="*/ 846268 h 1039515"/>
                <a:gd name="connsiteX329" fmla="*/ 2949241 w 4475956"/>
                <a:gd name="connsiteY329" fmla="*/ 840166 h 1039515"/>
                <a:gd name="connsiteX330" fmla="*/ 2949813 w 4475956"/>
                <a:gd name="connsiteY330" fmla="*/ 839004 h 1039515"/>
                <a:gd name="connsiteX331" fmla="*/ 2953821 w 4475956"/>
                <a:gd name="connsiteY331" fmla="*/ 830867 h 1039515"/>
                <a:gd name="connsiteX332" fmla="*/ 2954395 w 4475956"/>
                <a:gd name="connsiteY332" fmla="*/ 829705 h 1039515"/>
                <a:gd name="connsiteX333" fmla="*/ 2958403 w 4475956"/>
                <a:gd name="connsiteY333" fmla="*/ 821569 h 1039515"/>
                <a:gd name="connsiteX334" fmla="*/ 2959834 w 4475956"/>
                <a:gd name="connsiteY334" fmla="*/ 820697 h 1039515"/>
                <a:gd name="connsiteX335" fmla="*/ 2969855 w 4475956"/>
                <a:gd name="connsiteY335" fmla="*/ 814595 h 1039515"/>
                <a:gd name="connsiteX336" fmla="*/ 2971573 w 4475956"/>
                <a:gd name="connsiteY336" fmla="*/ 813433 h 1039515"/>
                <a:gd name="connsiteX337" fmla="*/ 2983599 w 4475956"/>
                <a:gd name="connsiteY337" fmla="*/ 805296 h 1039515"/>
                <a:gd name="connsiteX338" fmla="*/ 2984458 w 4475956"/>
                <a:gd name="connsiteY338" fmla="*/ 804134 h 1039515"/>
                <a:gd name="connsiteX339" fmla="*/ 2990471 w 4475956"/>
                <a:gd name="connsiteY339" fmla="*/ 795998 h 1039515"/>
                <a:gd name="connsiteX340" fmla="*/ 2991043 w 4475956"/>
                <a:gd name="connsiteY340" fmla="*/ 793964 h 1039515"/>
                <a:gd name="connsiteX341" fmla="*/ 2995052 w 4475956"/>
                <a:gd name="connsiteY341" fmla="*/ 779725 h 1039515"/>
                <a:gd name="connsiteX342" fmla="*/ 2995625 w 4475956"/>
                <a:gd name="connsiteY342" fmla="*/ 781759 h 1039515"/>
                <a:gd name="connsiteX343" fmla="*/ 2999633 w 4475956"/>
                <a:gd name="connsiteY343" fmla="*/ 795998 h 1039515"/>
                <a:gd name="connsiteX344" fmla="*/ 3000205 w 4475956"/>
                <a:gd name="connsiteY344" fmla="*/ 796869 h 1039515"/>
                <a:gd name="connsiteX345" fmla="*/ 3004214 w 4475956"/>
                <a:gd name="connsiteY345" fmla="*/ 802972 h 1039515"/>
                <a:gd name="connsiteX346" fmla="*/ 3005646 w 4475956"/>
                <a:gd name="connsiteY346" fmla="*/ 804134 h 1039515"/>
                <a:gd name="connsiteX347" fmla="*/ 3015667 w 4475956"/>
                <a:gd name="connsiteY347" fmla="*/ 812270 h 1039515"/>
                <a:gd name="connsiteX348" fmla="*/ 3016813 w 4475956"/>
                <a:gd name="connsiteY348" fmla="*/ 813433 h 1039515"/>
                <a:gd name="connsiteX349" fmla="*/ 3024828 w 4475956"/>
                <a:gd name="connsiteY349" fmla="*/ 821569 h 1039515"/>
                <a:gd name="connsiteX350" fmla="*/ 3025975 w 4475956"/>
                <a:gd name="connsiteY350" fmla="*/ 822731 h 1039515"/>
                <a:gd name="connsiteX351" fmla="*/ 3033991 w 4475956"/>
                <a:gd name="connsiteY351" fmla="*/ 830867 h 1039515"/>
                <a:gd name="connsiteX352" fmla="*/ 3034278 w 4475956"/>
                <a:gd name="connsiteY352" fmla="*/ 832030 h 1039515"/>
                <a:gd name="connsiteX353" fmla="*/ 3036281 w 4475956"/>
                <a:gd name="connsiteY353" fmla="*/ 840166 h 1039515"/>
                <a:gd name="connsiteX354" fmla="*/ 3036567 w 4475956"/>
                <a:gd name="connsiteY354" fmla="*/ 841328 h 1039515"/>
                <a:gd name="connsiteX355" fmla="*/ 3038572 w 4475956"/>
                <a:gd name="connsiteY355" fmla="*/ 849465 h 1039515"/>
                <a:gd name="connsiteX356" fmla="*/ 3045443 w 4475956"/>
                <a:gd name="connsiteY356" fmla="*/ 826218 h 1039515"/>
                <a:gd name="connsiteX357" fmla="*/ 3050025 w 4475956"/>
                <a:gd name="connsiteY357" fmla="*/ 849465 h 1039515"/>
                <a:gd name="connsiteX358" fmla="*/ 3054605 w 4475956"/>
                <a:gd name="connsiteY358" fmla="*/ 851208 h 1039515"/>
                <a:gd name="connsiteX359" fmla="*/ 3054605 w 4475956"/>
                <a:gd name="connsiteY359" fmla="*/ 863413 h 1039515"/>
                <a:gd name="connsiteX360" fmla="*/ 3050025 w 4475956"/>
                <a:gd name="connsiteY360" fmla="*/ 895958 h 1039515"/>
                <a:gd name="connsiteX361" fmla="*/ 3051171 w 4475956"/>
                <a:gd name="connsiteY361" fmla="*/ 895958 h 1039515"/>
                <a:gd name="connsiteX362" fmla="*/ 3059187 w 4475956"/>
                <a:gd name="connsiteY362" fmla="*/ 895958 h 1039515"/>
                <a:gd name="connsiteX363" fmla="*/ 3060047 w 4475956"/>
                <a:gd name="connsiteY363" fmla="*/ 900607 h 1039515"/>
                <a:gd name="connsiteX364" fmla="*/ 3066059 w 4475956"/>
                <a:gd name="connsiteY364" fmla="*/ 900607 h 1039515"/>
                <a:gd name="connsiteX365" fmla="*/ 3066059 w 4475956"/>
                <a:gd name="connsiteY365" fmla="*/ 899445 h 1039515"/>
                <a:gd name="connsiteX366" fmla="*/ 3066059 w 4475956"/>
                <a:gd name="connsiteY366" fmla="*/ 891308 h 1039515"/>
                <a:gd name="connsiteX367" fmla="*/ 3068349 w 4475956"/>
                <a:gd name="connsiteY367" fmla="*/ 891308 h 1039515"/>
                <a:gd name="connsiteX368" fmla="*/ 3084383 w 4475956"/>
                <a:gd name="connsiteY368" fmla="*/ 891308 h 1039515"/>
                <a:gd name="connsiteX369" fmla="*/ 3084383 w 4475956"/>
                <a:gd name="connsiteY369" fmla="*/ 889274 h 1039515"/>
                <a:gd name="connsiteX370" fmla="*/ 3084383 w 4475956"/>
                <a:gd name="connsiteY370" fmla="*/ 875036 h 1039515"/>
                <a:gd name="connsiteX371" fmla="*/ 3123323 w 4475956"/>
                <a:gd name="connsiteY371" fmla="*/ 875036 h 1039515"/>
                <a:gd name="connsiteX372" fmla="*/ 3123323 w 4475956"/>
                <a:gd name="connsiteY372" fmla="*/ 876489 h 1039515"/>
                <a:gd name="connsiteX373" fmla="*/ 3123323 w 4475956"/>
                <a:gd name="connsiteY373" fmla="*/ 886659 h 1039515"/>
                <a:gd name="connsiteX374" fmla="*/ 3143937 w 4475956"/>
                <a:gd name="connsiteY374" fmla="*/ 886659 h 1039515"/>
                <a:gd name="connsiteX375" fmla="*/ 3143937 w 4475956"/>
                <a:gd name="connsiteY375" fmla="*/ 888984 h 1039515"/>
                <a:gd name="connsiteX376" fmla="*/ 3143937 w 4475956"/>
                <a:gd name="connsiteY376" fmla="*/ 905256 h 1039515"/>
                <a:gd name="connsiteX377" fmla="*/ 3139357 w 4475956"/>
                <a:gd name="connsiteY377" fmla="*/ 906128 h 1039515"/>
                <a:gd name="connsiteX378" fmla="*/ 3139357 w 4475956"/>
                <a:gd name="connsiteY378" fmla="*/ 912230 h 1039515"/>
                <a:gd name="connsiteX379" fmla="*/ 3143937 w 4475956"/>
                <a:gd name="connsiteY379" fmla="*/ 913974 h 1039515"/>
                <a:gd name="connsiteX380" fmla="*/ 3143937 w 4475956"/>
                <a:gd name="connsiteY380" fmla="*/ 926178 h 1039515"/>
                <a:gd name="connsiteX381" fmla="*/ 3139357 w 4475956"/>
                <a:gd name="connsiteY381" fmla="*/ 930827 h 1039515"/>
                <a:gd name="connsiteX382" fmla="*/ 3139357 w 4475956"/>
                <a:gd name="connsiteY382" fmla="*/ 986619 h 1039515"/>
                <a:gd name="connsiteX383" fmla="*/ 3141360 w 4475956"/>
                <a:gd name="connsiteY383" fmla="*/ 986619 h 1039515"/>
                <a:gd name="connsiteX384" fmla="*/ 3155391 w 4475956"/>
                <a:gd name="connsiteY384" fmla="*/ 986619 h 1039515"/>
                <a:gd name="connsiteX385" fmla="*/ 3157107 w 4475956"/>
                <a:gd name="connsiteY385" fmla="*/ 991268 h 1039515"/>
                <a:gd name="connsiteX386" fmla="*/ 3169135 w 4475956"/>
                <a:gd name="connsiteY386" fmla="*/ 991268 h 1039515"/>
                <a:gd name="connsiteX387" fmla="*/ 3169135 w 4475956"/>
                <a:gd name="connsiteY387" fmla="*/ 993302 h 1039515"/>
                <a:gd name="connsiteX388" fmla="*/ 3169135 w 4475956"/>
                <a:gd name="connsiteY388" fmla="*/ 1007541 h 1039515"/>
                <a:gd name="connsiteX389" fmla="*/ 3170853 w 4475956"/>
                <a:gd name="connsiteY389" fmla="*/ 1007541 h 1039515"/>
                <a:gd name="connsiteX390" fmla="*/ 3182877 w 4475956"/>
                <a:gd name="connsiteY390" fmla="*/ 1007541 h 1039515"/>
                <a:gd name="connsiteX391" fmla="*/ 3182877 w 4475956"/>
                <a:gd name="connsiteY391" fmla="*/ 1005507 h 1039515"/>
                <a:gd name="connsiteX392" fmla="*/ 3182877 w 4475956"/>
                <a:gd name="connsiteY392" fmla="*/ 991268 h 1039515"/>
                <a:gd name="connsiteX393" fmla="*/ 3184880 w 4475956"/>
                <a:gd name="connsiteY393" fmla="*/ 990106 h 1039515"/>
                <a:gd name="connsiteX394" fmla="*/ 3198911 w 4475956"/>
                <a:gd name="connsiteY394" fmla="*/ 981970 h 1039515"/>
                <a:gd name="connsiteX395" fmla="*/ 3198911 w 4475956"/>
                <a:gd name="connsiteY395" fmla="*/ 961048 h 1039515"/>
                <a:gd name="connsiteX396" fmla="*/ 3194330 w 4475956"/>
                <a:gd name="connsiteY396" fmla="*/ 937801 h 1039515"/>
                <a:gd name="connsiteX397" fmla="*/ 3195474 w 4475956"/>
                <a:gd name="connsiteY397" fmla="*/ 937801 h 1039515"/>
                <a:gd name="connsiteX398" fmla="*/ 3203492 w 4475956"/>
                <a:gd name="connsiteY398" fmla="*/ 937801 h 1039515"/>
                <a:gd name="connsiteX399" fmla="*/ 3224107 w 4475956"/>
                <a:gd name="connsiteY399" fmla="*/ 935477 h 1039515"/>
                <a:gd name="connsiteX400" fmla="*/ 3224107 w 4475956"/>
                <a:gd name="connsiteY400" fmla="*/ 934314 h 1039515"/>
                <a:gd name="connsiteX401" fmla="*/ 3224107 w 4475956"/>
                <a:gd name="connsiteY401" fmla="*/ 926178 h 1039515"/>
                <a:gd name="connsiteX402" fmla="*/ 3225825 w 4475956"/>
                <a:gd name="connsiteY402" fmla="*/ 926178 h 1039515"/>
                <a:gd name="connsiteX403" fmla="*/ 3237850 w 4475956"/>
                <a:gd name="connsiteY403" fmla="*/ 926178 h 1039515"/>
                <a:gd name="connsiteX404" fmla="*/ 3237850 w 4475956"/>
                <a:gd name="connsiteY404" fmla="*/ 809946 h 1039515"/>
                <a:gd name="connsiteX405" fmla="*/ 3238995 w 4475956"/>
                <a:gd name="connsiteY405" fmla="*/ 809946 h 1039515"/>
                <a:gd name="connsiteX406" fmla="*/ 3247012 w 4475956"/>
                <a:gd name="connsiteY406" fmla="*/ 809946 h 1039515"/>
                <a:gd name="connsiteX407" fmla="*/ 3247012 w 4475956"/>
                <a:gd name="connsiteY407" fmla="*/ 807621 h 1039515"/>
                <a:gd name="connsiteX408" fmla="*/ 3247012 w 4475956"/>
                <a:gd name="connsiteY408" fmla="*/ 791348 h 1039515"/>
                <a:gd name="connsiteX409" fmla="*/ 3249303 w 4475956"/>
                <a:gd name="connsiteY409" fmla="*/ 744855 h 1039515"/>
                <a:gd name="connsiteX410" fmla="*/ 3250449 w 4475956"/>
                <a:gd name="connsiteY410" fmla="*/ 744855 h 1039515"/>
                <a:gd name="connsiteX411" fmla="*/ 3258465 w 4475956"/>
                <a:gd name="connsiteY411" fmla="*/ 744855 h 1039515"/>
                <a:gd name="connsiteX412" fmla="*/ 3258465 w 4475956"/>
                <a:gd name="connsiteY412" fmla="*/ 746018 h 1039515"/>
                <a:gd name="connsiteX413" fmla="*/ 3258465 w 4475956"/>
                <a:gd name="connsiteY413" fmla="*/ 754154 h 1039515"/>
                <a:gd name="connsiteX414" fmla="*/ 3263045 w 4475956"/>
                <a:gd name="connsiteY414" fmla="*/ 751829 h 1039515"/>
                <a:gd name="connsiteX415" fmla="*/ 3263045 w 4475956"/>
                <a:gd name="connsiteY415" fmla="*/ 735557 h 1039515"/>
                <a:gd name="connsiteX416" fmla="*/ 3264477 w 4475956"/>
                <a:gd name="connsiteY416" fmla="*/ 734976 h 1039515"/>
                <a:gd name="connsiteX417" fmla="*/ 3274499 w 4475956"/>
                <a:gd name="connsiteY417" fmla="*/ 730908 h 1039515"/>
                <a:gd name="connsiteX418" fmla="*/ 3275644 w 4475956"/>
                <a:gd name="connsiteY418" fmla="*/ 731489 h 1039515"/>
                <a:gd name="connsiteX419" fmla="*/ 3283661 w 4475956"/>
                <a:gd name="connsiteY419" fmla="*/ 735557 h 1039515"/>
                <a:gd name="connsiteX420" fmla="*/ 3285379 w 4475956"/>
                <a:gd name="connsiteY420" fmla="*/ 735557 h 1039515"/>
                <a:gd name="connsiteX421" fmla="*/ 3297405 w 4475956"/>
                <a:gd name="connsiteY421" fmla="*/ 735557 h 1039515"/>
                <a:gd name="connsiteX422" fmla="*/ 3297405 w 4475956"/>
                <a:gd name="connsiteY422" fmla="*/ 705336 h 1039515"/>
                <a:gd name="connsiteX423" fmla="*/ 3298550 w 4475956"/>
                <a:gd name="connsiteY423" fmla="*/ 705336 h 1039515"/>
                <a:gd name="connsiteX424" fmla="*/ 3306565 w 4475956"/>
                <a:gd name="connsiteY424" fmla="*/ 705336 h 1039515"/>
                <a:gd name="connsiteX425" fmla="*/ 3307997 w 4475956"/>
                <a:gd name="connsiteY425" fmla="*/ 709986 h 1039515"/>
                <a:gd name="connsiteX426" fmla="*/ 3318019 w 4475956"/>
                <a:gd name="connsiteY426" fmla="*/ 709986 h 1039515"/>
                <a:gd name="connsiteX427" fmla="*/ 3319165 w 4475956"/>
                <a:gd name="connsiteY427" fmla="*/ 705336 h 1039515"/>
                <a:gd name="connsiteX428" fmla="*/ 3327182 w 4475956"/>
                <a:gd name="connsiteY428" fmla="*/ 705336 h 1039515"/>
                <a:gd name="connsiteX429" fmla="*/ 3327182 w 4475956"/>
                <a:gd name="connsiteY429" fmla="*/ 740206 h 1039515"/>
                <a:gd name="connsiteX430" fmla="*/ 3328613 w 4475956"/>
                <a:gd name="connsiteY430" fmla="*/ 741368 h 1039515"/>
                <a:gd name="connsiteX431" fmla="*/ 3338635 w 4475956"/>
                <a:gd name="connsiteY431" fmla="*/ 749505 h 1039515"/>
                <a:gd name="connsiteX432" fmla="*/ 3361539 w 4475956"/>
                <a:gd name="connsiteY432" fmla="*/ 756479 h 1039515"/>
                <a:gd name="connsiteX433" fmla="*/ 3361539 w 4475956"/>
                <a:gd name="connsiteY433" fmla="*/ 755026 h 1039515"/>
                <a:gd name="connsiteX434" fmla="*/ 3361539 w 4475956"/>
                <a:gd name="connsiteY434" fmla="*/ 744855 h 1039515"/>
                <a:gd name="connsiteX435" fmla="*/ 3391317 w 4475956"/>
                <a:gd name="connsiteY435" fmla="*/ 735557 h 1039515"/>
                <a:gd name="connsiteX436" fmla="*/ 3391317 w 4475956"/>
                <a:gd name="connsiteY436" fmla="*/ 734395 h 1039515"/>
                <a:gd name="connsiteX437" fmla="*/ 3391317 w 4475956"/>
                <a:gd name="connsiteY437" fmla="*/ 726258 h 1039515"/>
                <a:gd name="connsiteX438" fmla="*/ 3392176 w 4475956"/>
                <a:gd name="connsiteY438" fmla="*/ 726258 h 1039515"/>
                <a:gd name="connsiteX439" fmla="*/ 3398189 w 4475956"/>
                <a:gd name="connsiteY439" fmla="*/ 726258 h 1039515"/>
                <a:gd name="connsiteX440" fmla="*/ 3398189 w 4475956"/>
                <a:gd name="connsiteY440" fmla="*/ 725387 h 1039515"/>
                <a:gd name="connsiteX441" fmla="*/ 3398189 w 4475956"/>
                <a:gd name="connsiteY441" fmla="*/ 719284 h 1039515"/>
                <a:gd name="connsiteX442" fmla="*/ 3400479 w 4475956"/>
                <a:gd name="connsiteY442" fmla="*/ 719284 h 1039515"/>
                <a:gd name="connsiteX443" fmla="*/ 3416513 w 4475956"/>
                <a:gd name="connsiteY443" fmla="*/ 719284 h 1039515"/>
                <a:gd name="connsiteX444" fmla="*/ 3416513 w 4475956"/>
                <a:gd name="connsiteY444" fmla="*/ 720156 h 1039515"/>
                <a:gd name="connsiteX445" fmla="*/ 3416513 w 4475956"/>
                <a:gd name="connsiteY445" fmla="*/ 726258 h 1039515"/>
                <a:gd name="connsiteX446" fmla="*/ 3418231 w 4475956"/>
                <a:gd name="connsiteY446" fmla="*/ 726258 h 1039515"/>
                <a:gd name="connsiteX447" fmla="*/ 3430257 w 4475956"/>
                <a:gd name="connsiteY447" fmla="*/ 726258 h 1039515"/>
                <a:gd name="connsiteX448" fmla="*/ 3430257 w 4475956"/>
                <a:gd name="connsiteY448" fmla="*/ 728002 h 1039515"/>
                <a:gd name="connsiteX449" fmla="*/ 3430257 w 4475956"/>
                <a:gd name="connsiteY449" fmla="*/ 740206 h 1039515"/>
                <a:gd name="connsiteX450" fmla="*/ 3455452 w 4475956"/>
                <a:gd name="connsiteY450" fmla="*/ 740206 h 1039515"/>
                <a:gd name="connsiteX451" fmla="*/ 3455452 w 4475956"/>
                <a:gd name="connsiteY451" fmla="*/ 739044 h 1039515"/>
                <a:gd name="connsiteX452" fmla="*/ 3455452 w 4475956"/>
                <a:gd name="connsiteY452" fmla="*/ 730908 h 1039515"/>
                <a:gd name="connsiteX453" fmla="*/ 3456884 w 4475956"/>
                <a:gd name="connsiteY453" fmla="*/ 730908 h 1039515"/>
                <a:gd name="connsiteX454" fmla="*/ 3466905 w 4475956"/>
                <a:gd name="connsiteY454" fmla="*/ 730908 h 1039515"/>
                <a:gd name="connsiteX455" fmla="*/ 3466905 w 4475956"/>
                <a:gd name="connsiteY455" fmla="*/ 729745 h 1039515"/>
                <a:gd name="connsiteX456" fmla="*/ 3466905 w 4475956"/>
                <a:gd name="connsiteY456" fmla="*/ 721609 h 1039515"/>
                <a:gd name="connsiteX457" fmla="*/ 3468623 w 4475956"/>
                <a:gd name="connsiteY457" fmla="*/ 721609 h 1039515"/>
                <a:gd name="connsiteX458" fmla="*/ 3480647 w 4475956"/>
                <a:gd name="connsiteY458" fmla="*/ 721609 h 1039515"/>
                <a:gd name="connsiteX459" fmla="*/ 3480647 w 4475956"/>
                <a:gd name="connsiteY459" fmla="*/ 722771 h 1039515"/>
                <a:gd name="connsiteX460" fmla="*/ 3480647 w 4475956"/>
                <a:gd name="connsiteY460" fmla="*/ 730908 h 1039515"/>
                <a:gd name="connsiteX461" fmla="*/ 3485229 w 4475956"/>
                <a:gd name="connsiteY461" fmla="*/ 675116 h 1039515"/>
                <a:gd name="connsiteX462" fmla="*/ 3588304 w 4475956"/>
                <a:gd name="connsiteY462" fmla="*/ 675116 h 1039515"/>
                <a:gd name="connsiteX463" fmla="*/ 3588304 w 4475956"/>
                <a:gd name="connsiteY463" fmla="*/ 749505 h 1039515"/>
                <a:gd name="connsiteX464" fmla="*/ 3590595 w 4475956"/>
                <a:gd name="connsiteY464" fmla="*/ 749505 h 1039515"/>
                <a:gd name="connsiteX465" fmla="*/ 3606629 w 4475956"/>
                <a:gd name="connsiteY465" fmla="*/ 749505 h 1039515"/>
                <a:gd name="connsiteX466" fmla="*/ 3606629 w 4475956"/>
                <a:gd name="connsiteY466" fmla="*/ 665817 h 1039515"/>
                <a:gd name="connsiteX467" fmla="*/ 3629535 w 4475956"/>
                <a:gd name="connsiteY467" fmla="*/ 654194 h 1039515"/>
                <a:gd name="connsiteX468" fmla="*/ 3659311 w 4475956"/>
                <a:gd name="connsiteY468" fmla="*/ 654194 h 1039515"/>
                <a:gd name="connsiteX469" fmla="*/ 3661316 w 4475956"/>
                <a:gd name="connsiteY469" fmla="*/ 652451 h 1039515"/>
                <a:gd name="connsiteX470" fmla="*/ 3675345 w 4475956"/>
                <a:gd name="connsiteY470" fmla="*/ 640246 h 1039515"/>
                <a:gd name="connsiteX471" fmla="*/ 3714285 w 4475956"/>
                <a:gd name="connsiteY471" fmla="*/ 640246 h 1039515"/>
                <a:gd name="connsiteX472" fmla="*/ 3714285 w 4475956"/>
                <a:gd name="connsiteY472" fmla="*/ 641990 h 1039515"/>
                <a:gd name="connsiteX473" fmla="*/ 3714285 w 4475956"/>
                <a:gd name="connsiteY473" fmla="*/ 654194 h 1039515"/>
                <a:gd name="connsiteX474" fmla="*/ 3753224 w 4475956"/>
                <a:gd name="connsiteY474" fmla="*/ 654194 h 1039515"/>
                <a:gd name="connsiteX475" fmla="*/ 3753224 w 4475956"/>
                <a:gd name="connsiteY475" fmla="*/ 744855 h 1039515"/>
                <a:gd name="connsiteX476" fmla="*/ 3754656 w 4475956"/>
                <a:gd name="connsiteY476" fmla="*/ 744855 h 1039515"/>
                <a:gd name="connsiteX477" fmla="*/ 3764677 w 4475956"/>
                <a:gd name="connsiteY477" fmla="*/ 744855 h 1039515"/>
                <a:gd name="connsiteX478" fmla="*/ 3764677 w 4475956"/>
                <a:gd name="connsiteY478" fmla="*/ 877360 h 1039515"/>
                <a:gd name="connsiteX479" fmla="*/ 3766967 w 4475956"/>
                <a:gd name="connsiteY479" fmla="*/ 877360 h 1039515"/>
                <a:gd name="connsiteX480" fmla="*/ 3783001 w 4475956"/>
                <a:gd name="connsiteY480" fmla="*/ 877360 h 1039515"/>
                <a:gd name="connsiteX481" fmla="*/ 3783001 w 4475956"/>
                <a:gd name="connsiteY481" fmla="*/ 791348 h 1039515"/>
                <a:gd name="connsiteX482" fmla="*/ 3783861 w 4475956"/>
                <a:gd name="connsiteY482" fmla="*/ 790767 h 1039515"/>
                <a:gd name="connsiteX483" fmla="*/ 3789873 w 4475956"/>
                <a:gd name="connsiteY483" fmla="*/ 786699 h 1039515"/>
                <a:gd name="connsiteX484" fmla="*/ 3794455 w 4475956"/>
                <a:gd name="connsiteY484" fmla="*/ 787861 h 1039515"/>
                <a:gd name="connsiteX485" fmla="*/ 3794455 w 4475956"/>
                <a:gd name="connsiteY485" fmla="*/ 795998 h 1039515"/>
                <a:gd name="connsiteX486" fmla="*/ 3796744 w 4475956"/>
                <a:gd name="connsiteY486" fmla="*/ 794835 h 1039515"/>
                <a:gd name="connsiteX487" fmla="*/ 3812779 w 4475956"/>
                <a:gd name="connsiteY487" fmla="*/ 786699 h 1039515"/>
                <a:gd name="connsiteX488" fmla="*/ 3814783 w 4475956"/>
                <a:gd name="connsiteY488" fmla="*/ 786699 h 1039515"/>
                <a:gd name="connsiteX489" fmla="*/ 3828812 w 4475956"/>
                <a:gd name="connsiteY489" fmla="*/ 786699 h 1039515"/>
                <a:gd name="connsiteX490" fmla="*/ 3828812 w 4475956"/>
                <a:gd name="connsiteY490" fmla="*/ 944775 h 1039515"/>
                <a:gd name="connsiteX491" fmla="*/ 3860881 w 4475956"/>
                <a:gd name="connsiteY491" fmla="*/ 949425 h 1039515"/>
                <a:gd name="connsiteX492" fmla="*/ 3860881 w 4475956"/>
                <a:gd name="connsiteY492" fmla="*/ 942451 h 1039515"/>
                <a:gd name="connsiteX493" fmla="*/ 3895238 w 4475956"/>
                <a:gd name="connsiteY493" fmla="*/ 942451 h 1039515"/>
                <a:gd name="connsiteX494" fmla="*/ 3895238 w 4475956"/>
                <a:gd name="connsiteY494" fmla="*/ 912230 h 1039515"/>
                <a:gd name="connsiteX495" fmla="*/ 3904401 w 4475956"/>
                <a:gd name="connsiteY495" fmla="*/ 912230 h 1039515"/>
                <a:gd name="connsiteX496" fmla="*/ 3904401 w 4475956"/>
                <a:gd name="connsiteY496" fmla="*/ 872711 h 1039515"/>
                <a:gd name="connsiteX497" fmla="*/ 3911273 w 4475956"/>
                <a:gd name="connsiteY497" fmla="*/ 872711 h 1039515"/>
                <a:gd name="connsiteX498" fmla="*/ 3911273 w 4475956"/>
                <a:gd name="connsiteY498" fmla="*/ 833192 h 1039515"/>
                <a:gd name="connsiteX499" fmla="*/ 3927307 w 4475956"/>
                <a:gd name="connsiteY499" fmla="*/ 833192 h 1039515"/>
                <a:gd name="connsiteX500" fmla="*/ 3977697 w 4475956"/>
                <a:gd name="connsiteY500" fmla="*/ 812270 h 1039515"/>
                <a:gd name="connsiteX501" fmla="*/ 3979989 w 4475956"/>
                <a:gd name="connsiteY501" fmla="*/ 791348 h 1039515"/>
                <a:gd name="connsiteX502" fmla="*/ 3984570 w 4475956"/>
                <a:gd name="connsiteY502" fmla="*/ 812270 h 1039515"/>
                <a:gd name="connsiteX503" fmla="*/ 4037253 w 4475956"/>
                <a:gd name="connsiteY503" fmla="*/ 840166 h 1039515"/>
                <a:gd name="connsiteX504" fmla="*/ 4037253 w 4475956"/>
                <a:gd name="connsiteY504" fmla="*/ 835517 h 1039515"/>
                <a:gd name="connsiteX505" fmla="*/ 4050996 w 4475956"/>
                <a:gd name="connsiteY505" fmla="*/ 835517 h 1039515"/>
                <a:gd name="connsiteX506" fmla="*/ 4050996 w 4475956"/>
                <a:gd name="connsiteY506" fmla="*/ 872711 h 1039515"/>
                <a:gd name="connsiteX507" fmla="*/ 4057867 w 4475956"/>
                <a:gd name="connsiteY507" fmla="*/ 872711 h 1039515"/>
                <a:gd name="connsiteX508" fmla="*/ 4057867 w 4475956"/>
                <a:gd name="connsiteY508" fmla="*/ 916879 h 1039515"/>
                <a:gd name="connsiteX509" fmla="*/ 4064740 w 4475956"/>
                <a:gd name="connsiteY509" fmla="*/ 916879 h 1039515"/>
                <a:gd name="connsiteX510" fmla="*/ 4064740 w 4475956"/>
                <a:gd name="connsiteY510" fmla="*/ 937801 h 1039515"/>
                <a:gd name="connsiteX511" fmla="*/ 4078483 w 4475956"/>
                <a:gd name="connsiteY511" fmla="*/ 937801 h 1039515"/>
                <a:gd name="connsiteX512" fmla="*/ 4078483 w 4475956"/>
                <a:gd name="connsiteY512" fmla="*/ 970346 h 1039515"/>
                <a:gd name="connsiteX513" fmla="*/ 4165523 w 4475956"/>
                <a:gd name="connsiteY513" fmla="*/ 963372 h 1039515"/>
                <a:gd name="connsiteX514" fmla="*/ 4165523 w 4475956"/>
                <a:gd name="connsiteY514" fmla="*/ 930827 h 1039515"/>
                <a:gd name="connsiteX515" fmla="*/ 4211335 w 4475956"/>
                <a:gd name="connsiteY515" fmla="*/ 930827 h 1039515"/>
                <a:gd name="connsiteX516" fmla="*/ 4211335 w 4475956"/>
                <a:gd name="connsiteY516" fmla="*/ 912230 h 1039515"/>
                <a:gd name="connsiteX517" fmla="*/ 4307538 w 4475956"/>
                <a:gd name="connsiteY517" fmla="*/ 912230 h 1039515"/>
                <a:gd name="connsiteX518" fmla="*/ 4307538 w 4475956"/>
                <a:gd name="connsiteY518" fmla="*/ 923853 h 1039515"/>
                <a:gd name="connsiteX519" fmla="*/ 4369382 w 4475956"/>
                <a:gd name="connsiteY519" fmla="*/ 923853 h 1039515"/>
                <a:gd name="connsiteX520" fmla="*/ 4369382 w 4475956"/>
                <a:gd name="connsiteY520" fmla="*/ 930827 h 1039515"/>
                <a:gd name="connsiteX521" fmla="*/ 4387707 w 4475956"/>
                <a:gd name="connsiteY521" fmla="*/ 930827 h 1039515"/>
                <a:gd name="connsiteX522" fmla="*/ 4387707 w 4475956"/>
                <a:gd name="connsiteY522" fmla="*/ 937801 h 1039515"/>
                <a:gd name="connsiteX523" fmla="*/ 4403740 w 4475956"/>
                <a:gd name="connsiteY523" fmla="*/ 937801 h 1039515"/>
                <a:gd name="connsiteX524" fmla="*/ 4403740 w 4475956"/>
                <a:gd name="connsiteY524" fmla="*/ 917794 h 1039515"/>
                <a:gd name="connsiteX525" fmla="*/ 4475956 w 4475956"/>
                <a:gd name="connsiteY525" fmla="*/ 1039515 h 1039515"/>
                <a:gd name="connsiteX526" fmla="*/ 0 w 4475956"/>
                <a:gd name="connsiteY526" fmla="*/ 1039515 h 1039515"/>
                <a:gd name="connsiteX527" fmla="*/ 0 w 4475956"/>
                <a:gd name="connsiteY527" fmla="*/ 685283 h 1039515"/>
                <a:gd name="connsiteX528" fmla="*/ 9900 w 4475956"/>
                <a:gd name="connsiteY528" fmla="*/ 685283 h 1039515"/>
                <a:gd name="connsiteX529" fmla="*/ 9900 w 4475956"/>
                <a:gd name="connsiteY529" fmla="*/ 661504 h 1039515"/>
                <a:gd name="connsiteX530" fmla="*/ 10941 w 4475956"/>
                <a:gd name="connsiteY530" fmla="*/ 661504 h 1039515"/>
                <a:gd name="connsiteX531" fmla="*/ 18230 w 4475956"/>
                <a:gd name="connsiteY531" fmla="*/ 661504 h 1039515"/>
                <a:gd name="connsiteX532" fmla="*/ 18230 w 4475956"/>
                <a:gd name="connsiteY532" fmla="*/ 629077 h 1039515"/>
                <a:gd name="connsiteX533" fmla="*/ 19272 w 4475956"/>
                <a:gd name="connsiteY533" fmla="*/ 629077 h 1039515"/>
                <a:gd name="connsiteX534" fmla="*/ 26562 w 4475956"/>
                <a:gd name="connsiteY534" fmla="*/ 629077 h 1039515"/>
                <a:gd name="connsiteX535" fmla="*/ 26562 w 4475956"/>
                <a:gd name="connsiteY535" fmla="*/ 627186 h 1039515"/>
                <a:gd name="connsiteX536" fmla="*/ 26562 w 4475956"/>
                <a:gd name="connsiteY536" fmla="*/ 613945 h 1039515"/>
                <a:gd name="connsiteX537" fmla="*/ 25259 w 4475956"/>
                <a:gd name="connsiteY537" fmla="*/ 612323 h 1039515"/>
                <a:gd name="connsiteX538" fmla="*/ 30726 w 4475956"/>
                <a:gd name="connsiteY538" fmla="*/ 600974 h 1039515"/>
                <a:gd name="connsiteX539" fmla="*/ 39057 w 4475956"/>
                <a:gd name="connsiteY539" fmla="*/ 629077 h 1039515"/>
                <a:gd name="connsiteX540" fmla="*/ 39838 w 4475956"/>
                <a:gd name="connsiteY540" fmla="*/ 629077 h 1039515"/>
                <a:gd name="connsiteX541" fmla="*/ 45305 w 4475956"/>
                <a:gd name="connsiteY541" fmla="*/ 629077 h 1039515"/>
                <a:gd name="connsiteX542" fmla="*/ 45305 w 4475956"/>
                <a:gd name="connsiteY542" fmla="*/ 523150 h 1039515"/>
                <a:gd name="connsiteX543" fmla="*/ 46867 w 4475956"/>
                <a:gd name="connsiteY543" fmla="*/ 523150 h 1039515"/>
                <a:gd name="connsiteX544" fmla="*/ 57801 w 4475956"/>
                <a:gd name="connsiteY544" fmla="*/ 523150 h 1039515"/>
                <a:gd name="connsiteX545" fmla="*/ 57801 w 4475956"/>
                <a:gd name="connsiteY545" fmla="*/ 475591 h 1039515"/>
                <a:gd name="connsiteX546" fmla="*/ 84875 w 4475956"/>
                <a:gd name="connsiteY546" fmla="*/ 475591 h 1039515"/>
                <a:gd name="connsiteX547" fmla="*/ 84875 w 4475956"/>
                <a:gd name="connsiteY547" fmla="*/ 453973 h 1039515"/>
                <a:gd name="connsiteX548" fmla="*/ 120280 w 4475956"/>
                <a:gd name="connsiteY548" fmla="*/ 453973 h 1039515"/>
                <a:gd name="connsiteX549" fmla="*/ 120280 w 4475956"/>
                <a:gd name="connsiteY549" fmla="*/ 456405 h 1039515"/>
                <a:gd name="connsiteX550" fmla="*/ 120280 w 4475956"/>
                <a:gd name="connsiteY550" fmla="*/ 473429 h 1039515"/>
                <a:gd name="connsiteX551" fmla="*/ 122623 w 4475956"/>
                <a:gd name="connsiteY551" fmla="*/ 473429 h 1039515"/>
                <a:gd name="connsiteX552" fmla="*/ 139024 w 4475956"/>
                <a:gd name="connsiteY552" fmla="*/ 473429 h 1039515"/>
                <a:gd name="connsiteX553" fmla="*/ 139024 w 4475956"/>
                <a:gd name="connsiteY553" fmla="*/ 520988 h 1039515"/>
                <a:gd name="connsiteX554" fmla="*/ 140065 w 4475956"/>
                <a:gd name="connsiteY554" fmla="*/ 520988 h 1039515"/>
                <a:gd name="connsiteX555" fmla="*/ 147355 w 4475956"/>
                <a:gd name="connsiteY555" fmla="*/ 520988 h 1039515"/>
                <a:gd name="connsiteX556" fmla="*/ 161933 w 4475956"/>
                <a:gd name="connsiteY556" fmla="*/ 525312 h 1039515"/>
                <a:gd name="connsiteX557" fmla="*/ 161933 w 4475956"/>
                <a:gd name="connsiteY557" fmla="*/ 564224 h 1039515"/>
                <a:gd name="connsiteX558" fmla="*/ 162975 w 4475956"/>
                <a:gd name="connsiteY558" fmla="*/ 564224 h 1039515"/>
                <a:gd name="connsiteX559" fmla="*/ 170263 w 4475956"/>
                <a:gd name="connsiteY559" fmla="*/ 564224 h 1039515"/>
                <a:gd name="connsiteX560" fmla="*/ 170263 w 4475956"/>
                <a:gd name="connsiteY560" fmla="*/ 565845 h 1039515"/>
                <a:gd name="connsiteX561" fmla="*/ 170263 w 4475956"/>
                <a:gd name="connsiteY561" fmla="*/ 577194 h 1039515"/>
                <a:gd name="connsiteX562" fmla="*/ 172346 w 4475956"/>
                <a:gd name="connsiteY562" fmla="*/ 577194 h 1039515"/>
                <a:gd name="connsiteX563" fmla="*/ 186925 w 4475956"/>
                <a:gd name="connsiteY563" fmla="*/ 577194 h 1039515"/>
                <a:gd name="connsiteX564" fmla="*/ 193172 w 4475956"/>
                <a:gd name="connsiteY564" fmla="*/ 583680 h 1039515"/>
                <a:gd name="connsiteX565" fmla="*/ 193172 w 4475956"/>
                <a:gd name="connsiteY565" fmla="*/ 605298 h 1039515"/>
                <a:gd name="connsiteX566" fmla="*/ 195515 w 4475956"/>
                <a:gd name="connsiteY566" fmla="*/ 605298 h 1039515"/>
                <a:gd name="connsiteX567" fmla="*/ 211916 w 4475956"/>
                <a:gd name="connsiteY567" fmla="*/ 605298 h 1039515"/>
                <a:gd name="connsiteX568" fmla="*/ 211916 w 4475956"/>
                <a:gd name="connsiteY568" fmla="*/ 606378 h 1039515"/>
                <a:gd name="connsiteX569" fmla="*/ 211916 w 4475956"/>
                <a:gd name="connsiteY569" fmla="*/ 613945 h 1039515"/>
                <a:gd name="connsiteX570" fmla="*/ 213218 w 4475956"/>
                <a:gd name="connsiteY570" fmla="*/ 613945 h 1039515"/>
                <a:gd name="connsiteX571" fmla="*/ 222330 w 4475956"/>
                <a:gd name="connsiteY571" fmla="*/ 613945 h 1039515"/>
                <a:gd name="connsiteX572" fmla="*/ 222330 w 4475956"/>
                <a:gd name="connsiteY572" fmla="*/ 616106 h 1039515"/>
                <a:gd name="connsiteX573" fmla="*/ 222330 w 4475956"/>
                <a:gd name="connsiteY573" fmla="*/ 631239 h 1039515"/>
                <a:gd name="connsiteX574" fmla="*/ 226495 w 4475956"/>
                <a:gd name="connsiteY574" fmla="*/ 629347 h 1039515"/>
                <a:gd name="connsiteX575" fmla="*/ 226495 w 4475956"/>
                <a:gd name="connsiteY575" fmla="*/ 616106 h 1039515"/>
                <a:gd name="connsiteX576" fmla="*/ 227536 w 4475956"/>
                <a:gd name="connsiteY576" fmla="*/ 616106 h 1039515"/>
                <a:gd name="connsiteX577" fmla="*/ 234826 w 4475956"/>
                <a:gd name="connsiteY577" fmla="*/ 616106 h 1039515"/>
                <a:gd name="connsiteX578" fmla="*/ 234826 w 4475956"/>
                <a:gd name="connsiteY578" fmla="*/ 617728 h 1039515"/>
                <a:gd name="connsiteX579" fmla="*/ 234826 w 4475956"/>
                <a:gd name="connsiteY579" fmla="*/ 629077 h 1039515"/>
                <a:gd name="connsiteX580" fmla="*/ 235607 w 4475956"/>
                <a:gd name="connsiteY580" fmla="*/ 629077 h 1039515"/>
                <a:gd name="connsiteX581" fmla="*/ 241073 w 4475956"/>
                <a:gd name="connsiteY581" fmla="*/ 629077 h 1039515"/>
                <a:gd name="connsiteX582" fmla="*/ 291056 w 4475956"/>
                <a:gd name="connsiteY582" fmla="*/ 624754 h 1039515"/>
                <a:gd name="connsiteX583" fmla="*/ 291056 w 4475956"/>
                <a:gd name="connsiteY583" fmla="*/ 626105 h 1039515"/>
                <a:gd name="connsiteX584" fmla="*/ 291056 w 4475956"/>
                <a:gd name="connsiteY584" fmla="*/ 635562 h 1039515"/>
                <a:gd name="connsiteX585" fmla="*/ 291837 w 4475956"/>
                <a:gd name="connsiteY585" fmla="*/ 635562 h 1039515"/>
                <a:gd name="connsiteX586" fmla="*/ 297306 w 4475956"/>
                <a:gd name="connsiteY586" fmla="*/ 635562 h 1039515"/>
                <a:gd name="connsiteX587" fmla="*/ 297306 w 4475956"/>
                <a:gd name="connsiteY587" fmla="*/ 637724 h 1039515"/>
                <a:gd name="connsiteX588" fmla="*/ 297306 w 4475956"/>
                <a:gd name="connsiteY588" fmla="*/ 652857 h 1039515"/>
                <a:gd name="connsiteX589" fmla="*/ 299387 w 4475956"/>
                <a:gd name="connsiteY589" fmla="*/ 651506 h 1039515"/>
                <a:gd name="connsiteX590" fmla="*/ 313966 w 4475956"/>
                <a:gd name="connsiteY590" fmla="*/ 642048 h 1039515"/>
                <a:gd name="connsiteX591" fmla="*/ 320214 w 4475956"/>
                <a:gd name="connsiteY591" fmla="*/ 600974 h 1039515"/>
                <a:gd name="connsiteX592" fmla="*/ 320995 w 4475956"/>
                <a:gd name="connsiteY592" fmla="*/ 600704 h 1039515"/>
                <a:gd name="connsiteX593" fmla="*/ 326461 w 4475956"/>
                <a:gd name="connsiteY593" fmla="*/ 598812 h 1039515"/>
                <a:gd name="connsiteX594" fmla="*/ 328545 w 4475956"/>
                <a:gd name="connsiteY594" fmla="*/ 529635 h 1039515"/>
                <a:gd name="connsiteX595" fmla="*/ 330627 w 4475956"/>
                <a:gd name="connsiteY595" fmla="*/ 598812 h 1039515"/>
                <a:gd name="connsiteX596" fmla="*/ 331408 w 4475956"/>
                <a:gd name="connsiteY596" fmla="*/ 599082 h 1039515"/>
                <a:gd name="connsiteX597" fmla="*/ 336875 w 4475956"/>
                <a:gd name="connsiteY597" fmla="*/ 600974 h 1039515"/>
                <a:gd name="connsiteX598" fmla="*/ 336875 w 4475956"/>
                <a:gd name="connsiteY598" fmla="*/ 514503 h 1039515"/>
                <a:gd name="connsiteX599" fmla="*/ 341041 w 4475956"/>
                <a:gd name="connsiteY599" fmla="*/ 482076 h 1039515"/>
                <a:gd name="connsiteX600" fmla="*/ 380610 w 4475956"/>
                <a:gd name="connsiteY600" fmla="*/ 482076 h 1039515"/>
                <a:gd name="connsiteX601" fmla="*/ 380610 w 4475956"/>
                <a:gd name="connsiteY601" fmla="*/ 514503 h 1039515"/>
                <a:gd name="connsiteX602" fmla="*/ 381391 w 4475956"/>
                <a:gd name="connsiteY602" fmla="*/ 514503 h 1039515"/>
                <a:gd name="connsiteX603" fmla="*/ 386858 w 4475956"/>
                <a:gd name="connsiteY603" fmla="*/ 514503 h 1039515"/>
                <a:gd name="connsiteX604" fmla="*/ 386858 w 4475956"/>
                <a:gd name="connsiteY604" fmla="*/ 432355 h 1039515"/>
                <a:gd name="connsiteX605" fmla="*/ 388681 w 4475956"/>
                <a:gd name="connsiteY605" fmla="*/ 432355 h 1039515"/>
                <a:gd name="connsiteX606" fmla="*/ 401437 w 4475956"/>
                <a:gd name="connsiteY606" fmla="*/ 432355 h 1039515"/>
                <a:gd name="connsiteX607" fmla="*/ 401437 w 4475956"/>
                <a:gd name="connsiteY607" fmla="*/ 430464 h 1039515"/>
                <a:gd name="connsiteX608" fmla="*/ 401437 w 4475956"/>
                <a:gd name="connsiteY608" fmla="*/ 417223 h 1039515"/>
                <a:gd name="connsiteX609" fmla="*/ 424347 w 4475956"/>
                <a:gd name="connsiteY609" fmla="*/ 417223 h 1039515"/>
                <a:gd name="connsiteX610" fmla="*/ 424347 w 4475956"/>
                <a:gd name="connsiteY610" fmla="*/ 416142 h 1039515"/>
                <a:gd name="connsiteX611" fmla="*/ 424347 w 4475956"/>
                <a:gd name="connsiteY611" fmla="*/ 408576 h 1039515"/>
                <a:gd name="connsiteX612" fmla="*/ 426168 w 4475956"/>
                <a:gd name="connsiteY612" fmla="*/ 408576 h 1039515"/>
                <a:gd name="connsiteX613" fmla="*/ 438925 w 4475956"/>
                <a:gd name="connsiteY613" fmla="*/ 408576 h 1039515"/>
                <a:gd name="connsiteX614" fmla="*/ 438925 w 4475956"/>
                <a:gd name="connsiteY614" fmla="*/ 409657 h 1039515"/>
                <a:gd name="connsiteX615" fmla="*/ 438925 w 4475956"/>
                <a:gd name="connsiteY615" fmla="*/ 417223 h 1039515"/>
                <a:gd name="connsiteX616" fmla="*/ 439706 w 4475956"/>
                <a:gd name="connsiteY616" fmla="*/ 417223 h 1039515"/>
                <a:gd name="connsiteX617" fmla="*/ 445173 w 4475956"/>
                <a:gd name="connsiteY617" fmla="*/ 417223 h 1039515"/>
                <a:gd name="connsiteX618" fmla="*/ 455586 w 4475956"/>
                <a:gd name="connsiteY618" fmla="*/ 412899 h 1039515"/>
                <a:gd name="connsiteX619" fmla="*/ 459750 w 4475956"/>
                <a:gd name="connsiteY619" fmla="*/ 416142 h 1039515"/>
                <a:gd name="connsiteX620" fmla="*/ 459750 w 4475956"/>
                <a:gd name="connsiteY620" fmla="*/ 408576 h 1039515"/>
                <a:gd name="connsiteX621" fmla="*/ 462093 w 4475956"/>
                <a:gd name="connsiteY621" fmla="*/ 408576 h 1039515"/>
                <a:gd name="connsiteX622" fmla="*/ 478495 w 4475956"/>
                <a:gd name="connsiteY622" fmla="*/ 408576 h 1039515"/>
                <a:gd name="connsiteX623" fmla="*/ 478495 w 4475956"/>
                <a:gd name="connsiteY623" fmla="*/ 409657 h 1039515"/>
                <a:gd name="connsiteX624" fmla="*/ 478495 w 4475956"/>
                <a:gd name="connsiteY624" fmla="*/ 417223 h 1039515"/>
                <a:gd name="connsiteX625" fmla="*/ 509735 w 4475956"/>
                <a:gd name="connsiteY625" fmla="*/ 417223 h 1039515"/>
                <a:gd name="connsiteX626" fmla="*/ 509735 w 4475956"/>
                <a:gd name="connsiteY626" fmla="*/ 418844 h 1039515"/>
                <a:gd name="connsiteX627" fmla="*/ 509735 w 4475956"/>
                <a:gd name="connsiteY627" fmla="*/ 430194 h 1039515"/>
                <a:gd name="connsiteX628" fmla="*/ 536809 w 4475956"/>
                <a:gd name="connsiteY628" fmla="*/ 430194 h 1039515"/>
                <a:gd name="connsiteX629" fmla="*/ 536809 w 4475956"/>
                <a:gd name="connsiteY629" fmla="*/ 460458 h 1039515"/>
                <a:gd name="connsiteX630" fmla="*/ 537589 w 4475956"/>
                <a:gd name="connsiteY630" fmla="*/ 460458 h 1039515"/>
                <a:gd name="connsiteX631" fmla="*/ 543057 w 4475956"/>
                <a:gd name="connsiteY631" fmla="*/ 460458 h 1039515"/>
                <a:gd name="connsiteX632" fmla="*/ 543057 w 4475956"/>
                <a:gd name="connsiteY632" fmla="*/ 461539 h 1039515"/>
                <a:gd name="connsiteX633" fmla="*/ 543057 w 4475956"/>
                <a:gd name="connsiteY633" fmla="*/ 469106 h 1039515"/>
                <a:gd name="connsiteX634" fmla="*/ 547222 w 4475956"/>
                <a:gd name="connsiteY634" fmla="*/ 499370 h 1039515"/>
                <a:gd name="connsiteX635" fmla="*/ 548003 w 4475956"/>
                <a:gd name="connsiteY635" fmla="*/ 499370 h 1039515"/>
                <a:gd name="connsiteX636" fmla="*/ 553470 w 4475956"/>
                <a:gd name="connsiteY636" fmla="*/ 499370 h 1039515"/>
                <a:gd name="connsiteX637" fmla="*/ 553470 w 4475956"/>
                <a:gd name="connsiteY637" fmla="*/ 500181 h 1039515"/>
                <a:gd name="connsiteX638" fmla="*/ 553470 w 4475956"/>
                <a:gd name="connsiteY638" fmla="*/ 505856 h 1039515"/>
                <a:gd name="connsiteX639" fmla="*/ 554511 w 4475956"/>
                <a:gd name="connsiteY639" fmla="*/ 505856 h 1039515"/>
                <a:gd name="connsiteX640" fmla="*/ 561800 w 4475956"/>
                <a:gd name="connsiteY640" fmla="*/ 505856 h 1039515"/>
                <a:gd name="connsiteX641" fmla="*/ 561800 w 4475956"/>
                <a:gd name="connsiteY641" fmla="*/ 536121 h 1039515"/>
                <a:gd name="connsiteX642" fmla="*/ 563883 w 4475956"/>
                <a:gd name="connsiteY642" fmla="*/ 536121 h 1039515"/>
                <a:gd name="connsiteX643" fmla="*/ 578462 w 4475956"/>
                <a:gd name="connsiteY643" fmla="*/ 536121 h 1039515"/>
                <a:gd name="connsiteX644" fmla="*/ 578462 w 4475956"/>
                <a:gd name="connsiteY644" fmla="*/ 559900 h 1039515"/>
                <a:gd name="connsiteX645" fmla="*/ 580545 w 4475956"/>
                <a:gd name="connsiteY645" fmla="*/ 561521 h 1039515"/>
                <a:gd name="connsiteX646" fmla="*/ 580545 w 4475956"/>
                <a:gd name="connsiteY646" fmla="*/ 572871 h 1039515"/>
                <a:gd name="connsiteX647" fmla="*/ 581326 w 4475956"/>
                <a:gd name="connsiteY647" fmla="*/ 572871 h 1039515"/>
                <a:gd name="connsiteX648" fmla="*/ 586793 w 4475956"/>
                <a:gd name="connsiteY648" fmla="*/ 572871 h 1039515"/>
                <a:gd name="connsiteX649" fmla="*/ 586793 w 4475956"/>
                <a:gd name="connsiteY649" fmla="*/ 596650 h 1039515"/>
                <a:gd name="connsiteX650" fmla="*/ 588094 w 4475956"/>
                <a:gd name="connsiteY650" fmla="*/ 596650 h 1039515"/>
                <a:gd name="connsiteX651" fmla="*/ 597205 w 4475956"/>
                <a:gd name="connsiteY651" fmla="*/ 596650 h 1039515"/>
                <a:gd name="connsiteX652" fmla="*/ 599289 w 4475956"/>
                <a:gd name="connsiteY652" fmla="*/ 600704 h 1039515"/>
                <a:gd name="connsiteX653" fmla="*/ 599289 w 4475956"/>
                <a:gd name="connsiteY653" fmla="*/ 613945 h 1039515"/>
                <a:gd name="connsiteX654" fmla="*/ 600851 w 4475956"/>
                <a:gd name="connsiteY654" fmla="*/ 612053 h 1039515"/>
                <a:gd name="connsiteX655" fmla="*/ 611784 w 4475956"/>
                <a:gd name="connsiteY655" fmla="*/ 598812 h 1039515"/>
                <a:gd name="connsiteX656" fmla="*/ 640941 w 4475956"/>
                <a:gd name="connsiteY656" fmla="*/ 598812 h 1039515"/>
                <a:gd name="connsiteX657" fmla="*/ 640941 w 4475956"/>
                <a:gd name="connsiteY657" fmla="*/ 685283 h 1039515"/>
                <a:gd name="connsiteX658" fmla="*/ 641723 w 4475956"/>
                <a:gd name="connsiteY658" fmla="*/ 685283 h 1039515"/>
                <a:gd name="connsiteX659" fmla="*/ 647189 w 4475956"/>
                <a:gd name="connsiteY659" fmla="*/ 685283 h 1039515"/>
                <a:gd name="connsiteX660" fmla="*/ 647971 w 4475956"/>
                <a:gd name="connsiteY660" fmla="*/ 683932 h 1039515"/>
                <a:gd name="connsiteX661" fmla="*/ 653437 w 4475956"/>
                <a:gd name="connsiteY661" fmla="*/ 674474 h 1039515"/>
                <a:gd name="connsiteX662" fmla="*/ 653437 w 4475956"/>
                <a:gd name="connsiteY662" fmla="*/ 676366 h 1039515"/>
                <a:gd name="connsiteX663" fmla="*/ 653437 w 4475956"/>
                <a:gd name="connsiteY663" fmla="*/ 689607 h 1039515"/>
                <a:gd name="connsiteX664" fmla="*/ 657602 w 4475956"/>
                <a:gd name="connsiteY664" fmla="*/ 644210 h 1039515"/>
                <a:gd name="connsiteX665" fmla="*/ 658383 w 4475956"/>
                <a:gd name="connsiteY665" fmla="*/ 644210 h 1039515"/>
                <a:gd name="connsiteX666" fmla="*/ 663850 w 4475956"/>
                <a:gd name="connsiteY666" fmla="*/ 644210 h 1039515"/>
                <a:gd name="connsiteX667" fmla="*/ 663850 w 4475956"/>
                <a:gd name="connsiteY667" fmla="*/ 579356 h 1039515"/>
                <a:gd name="connsiteX668" fmla="*/ 664892 w 4475956"/>
                <a:gd name="connsiteY668" fmla="*/ 579356 h 1039515"/>
                <a:gd name="connsiteX669" fmla="*/ 672181 w 4475956"/>
                <a:gd name="connsiteY669" fmla="*/ 579356 h 1039515"/>
                <a:gd name="connsiteX670" fmla="*/ 684677 w 4475956"/>
                <a:gd name="connsiteY670" fmla="*/ 536121 h 1039515"/>
                <a:gd name="connsiteX671" fmla="*/ 685978 w 4475956"/>
                <a:gd name="connsiteY671" fmla="*/ 536121 h 1039515"/>
                <a:gd name="connsiteX672" fmla="*/ 695091 w 4475956"/>
                <a:gd name="connsiteY672" fmla="*/ 536121 h 1039515"/>
                <a:gd name="connsiteX673" fmla="*/ 705503 w 4475956"/>
                <a:gd name="connsiteY673" fmla="*/ 579356 h 1039515"/>
                <a:gd name="connsiteX674" fmla="*/ 706544 w 4475956"/>
                <a:gd name="connsiteY674" fmla="*/ 579356 h 1039515"/>
                <a:gd name="connsiteX675" fmla="*/ 713834 w 4475956"/>
                <a:gd name="connsiteY675" fmla="*/ 579356 h 1039515"/>
                <a:gd name="connsiteX676" fmla="*/ 713834 w 4475956"/>
                <a:gd name="connsiteY676" fmla="*/ 618268 h 1039515"/>
                <a:gd name="connsiteX677" fmla="*/ 715655 w 4475956"/>
                <a:gd name="connsiteY677" fmla="*/ 618268 h 1039515"/>
                <a:gd name="connsiteX678" fmla="*/ 728412 w 4475956"/>
                <a:gd name="connsiteY678" fmla="*/ 618268 h 1039515"/>
                <a:gd name="connsiteX679" fmla="*/ 728412 w 4475956"/>
                <a:gd name="connsiteY679" fmla="*/ 620430 h 1039515"/>
                <a:gd name="connsiteX680" fmla="*/ 728412 w 4475956"/>
                <a:gd name="connsiteY680" fmla="*/ 635562 h 1039515"/>
                <a:gd name="connsiteX681" fmla="*/ 732577 w 4475956"/>
                <a:gd name="connsiteY681" fmla="*/ 633401 h 1039515"/>
                <a:gd name="connsiteX682" fmla="*/ 732577 w 4475956"/>
                <a:gd name="connsiteY682" fmla="*/ 618268 h 1039515"/>
                <a:gd name="connsiteX683" fmla="*/ 734139 w 4475956"/>
                <a:gd name="connsiteY683" fmla="*/ 618268 h 1039515"/>
                <a:gd name="connsiteX684" fmla="*/ 745073 w 4475956"/>
                <a:gd name="connsiteY684" fmla="*/ 618268 h 1039515"/>
                <a:gd name="connsiteX685" fmla="*/ 745073 w 4475956"/>
                <a:gd name="connsiteY685" fmla="*/ 619889 h 1039515"/>
                <a:gd name="connsiteX686" fmla="*/ 745073 w 4475956"/>
                <a:gd name="connsiteY686" fmla="*/ 631239 h 1039515"/>
                <a:gd name="connsiteX687" fmla="*/ 776313 w 4475956"/>
                <a:gd name="connsiteY687" fmla="*/ 631239 h 1039515"/>
                <a:gd name="connsiteX688" fmla="*/ 776313 w 4475956"/>
                <a:gd name="connsiteY688" fmla="*/ 594489 h 1039515"/>
                <a:gd name="connsiteX689" fmla="*/ 777614 w 4475956"/>
                <a:gd name="connsiteY689" fmla="*/ 594489 h 1039515"/>
                <a:gd name="connsiteX690" fmla="*/ 786726 w 4475956"/>
                <a:gd name="connsiteY690" fmla="*/ 594489 h 1039515"/>
                <a:gd name="connsiteX691" fmla="*/ 786726 w 4475956"/>
                <a:gd name="connsiteY691" fmla="*/ 616106 h 1039515"/>
                <a:gd name="connsiteX692" fmla="*/ 788809 w 4475956"/>
                <a:gd name="connsiteY692" fmla="*/ 583680 h 1039515"/>
                <a:gd name="connsiteX693" fmla="*/ 811718 w 4475956"/>
                <a:gd name="connsiteY693" fmla="*/ 583680 h 1039515"/>
                <a:gd name="connsiteX694" fmla="*/ 811718 w 4475956"/>
                <a:gd name="connsiteY694" fmla="*/ 582058 h 1039515"/>
                <a:gd name="connsiteX695" fmla="*/ 811718 w 4475956"/>
                <a:gd name="connsiteY695" fmla="*/ 570709 h 1039515"/>
                <a:gd name="connsiteX696" fmla="*/ 812499 w 4475956"/>
                <a:gd name="connsiteY696" fmla="*/ 570709 h 1039515"/>
                <a:gd name="connsiteX697" fmla="*/ 817965 w 4475956"/>
                <a:gd name="connsiteY697" fmla="*/ 570709 h 1039515"/>
                <a:gd name="connsiteX698" fmla="*/ 817965 w 4475956"/>
                <a:gd name="connsiteY698" fmla="*/ 568818 h 1039515"/>
                <a:gd name="connsiteX699" fmla="*/ 817965 w 4475956"/>
                <a:gd name="connsiteY699" fmla="*/ 555577 h 1039515"/>
                <a:gd name="connsiteX700" fmla="*/ 822131 w 4475956"/>
                <a:gd name="connsiteY700" fmla="*/ 562062 h 1039515"/>
                <a:gd name="connsiteX701" fmla="*/ 824475 w 4475956"/>
                <a:gd name="connsiteY701" fmla="*/ 562062 h 1039515"/>
                <a:gd name="connsiteX702" fmla="*/ 840875 w 4475956"/>
                <a:gd name="connsiteY702" fmla="*/ 562062 h 1039515"/>
                <a:gd name="connsiteX703" fmla="*/ 840875 w 4475956"/>
                <a:gd name="connsiteY703" fmla="*/ 561251 h 1039515"/>
                <a:gd name="connsiteX704" fmla="*/ 840875 w 4475956"/>
                <a:gd name="connsiteY704" fmla="*/ 555577 h 1039515"/>
                <a:gd name="connsiteX705" fmla="*/ 841656 w 4475956"/>
                <a:gd name="connsiteY705" fmla="*/ 555577 h 1039515"/>
                <a:gd name="connsiteX706" fmla="*/ 847123 w 4475956"/>
                <a:gd name="connsiteY706" fmla="*/ 555577 h 1039515"/>
                <a:gd name="connsiteX707" fmla="*/ 847123 w 4475956"/>
                <a:gd name="connsiteY707" fmla="*/ 556928 h 1039515"/>
                <a:gd name="connsiteX708" fmla="*/ 847123 w 4475956"/>
                <a:gd name="connsiteY708" fmla="*/ 566386 h 1039515"/>
                <a:gd name="connsiteX709" fmla="*/ 886693 w 4475956"/>
                <a:gd name="connsiteY709" fmla="*/ 566386 h 1039515"/>
                <a:gd name="connsiteX710" fmla="*/ 886693 w 4475956"/>
                <a:gd name="connsiteY710" fmla="*/ 704739 h 1039515"/>
                <a:gd name="connsiteX711" fmla="*/ 888255 w 4475956"/>
                <a:gd name="connsiteY711" fmla="*/ 704739 h 1039515"/>
                <a:gd name="connsiteX712" fmla="*/ 899189 w 4475956"/>
                <a:gd name="connsiteY712" fmla="*/ 704739 h 1039515"/>
                <a:gd name="connsiteX713" fmla="*/ 899189 w 4475956"/>
                <a:gd name="connsiteY713" fmla="*/ 691769 h 1039515"/>
                <a:gd name="connsiteX714" fmla="*/ 903354 w 4475956"/>
                <a:gd name="connsiteY714" fmla="*/ 691769 h 1039515"/>
                <a:gd name="connsiteX715" fmla="*/ 903354 w 4475956"/>
                <a:gd name="connsiteY715" fmla="*/ 704739 h 1039515"/>
                <a:gd name="connsiteX716" fmla="*/ 934594 w 4475956"/>
                <a:gd name="connsiteY716" fmla="*/ 704739 h 1039515"/>
                <a:gd name="connsiteX717" fmla="*/ 934594 w 4475956"/>
                <a:gd name="connsiteY717" fmla="*/ 674474 h 1039515"/>
                <a:gd name="connsiteX718" fmla="*/ 947089 w 4475956"/>
                <a:gd name="connsiteY718" fmla="*/ 674474 h 1039515"/>
                <a:gd name="connsiteX719" fmla="*/ 959585 w 4475956"/>
                <a:gd name="connsiteY719" fmla="*/ 672313 h 1039515"/>
                <a:gd name="connsiteX720" fmla="*/ 963751 w 4475956"/>
                <a:gd name="connsiteY720" fmla="*/ 674474 h 1039515"/>
                <a:gd name="connsiteX721" fmla="*/ 974164 w 4475956"/>
                <a:gd name="connsiteY721" fmla="*/ 674474 h 1039515"/>
                <a:gd name="connsiteX722" fmla="*/ 974164 w 4475956"/>
                <a:gd name="connsiteY722" fmla="*/ 704739 h 1039515"/>
                <a:gd name="connsiteX723" fmla="*/ 982495 w 4475956"/>
                <a:gd name="connsiteY723" fmla="*/ 704739 h 1039515"/>
                <a:gd name="connsiteX724" fmla="*/ 982495 w 4475956"/>
                <a:gd name="connsiteY724" fmla="*/ 722034 h 1039515"/>
                <a:gd name="connsiteX725" fmla="*/ 992088 w 4475956"/>
                <a:gd name="connsiteY725" fmla="*/ 722939 h 1039515"/>
                <a:gd name="connsiteX726" fmla="*/ 1005404 w 4475956"/>
                <a:gd name="connsiteY726" fmla="*/ 722939 h 1039515"/>
                <a:gd name="connsiteX727" fmla="*/ 1005404 w 4475956"/>
                <a:gd name="connsiteY727" fmla="*/ 706901 h 1039515"/>
                <a:gd name="connsiteX728" fmla="*/ 1075236 w 4475956"/>
                <a:gd name="connsiteY728" fmla="*/ 706901 h 1039515"/>
                <a:gd name="connsiteX729" fmla="*/ 1075236 w 4475956"/>
                <a:gd name="connsiteY729" fmla="*/ 621648 h 1039515"/>
                <a:gd name="connsiteX730" fmla="*/ 1149232 w 4475956"/>
                <a:gd name="connsiteY730" fmla="*/ 621648 h 1039515"/>
                <a:gd name="connsiteX731" fmla="*/ 1149232 w 4475956"/>
                <a:gd name="connsiteY731" fmla="*/ 700416 h 1039515"/>
                <a:gd name="connsiteX732" fmla="*/ 1151189 w 4475956"/>
                <a:gd name="connsiteY732" fmla="*/ 700416 h 1039515"/>
                <a:gd name="connsiteX733" fmla="*/ 1152465 w 4475956"/>
                <a:gd name="connsiteY733" fmla="*/ 722939 h 1039515"/>
                <a:gd name="connsiteX734" fmla="*/ 1162408 w 4475956"/>
                <a:gd name="connsiteY734" fmla="*/ 722939 h 1039515"/>
                <a:gd name="connsiteX735" fmla="*/ 1163685 w 4475956"/>
                <a:gd name="connsiteY735" fmla="*/ 700416 h 1039515"/>
                <a:gd name="connsiteX736" fmla="*/ 1169932 w 4475956"/>
                <a:gd name="connsiteY736" fmla="*/ 700416 h 1039515"/>
                <a:gd name="connsiteX737" fmla="*/ 1171209 w 4475956"/>
                <a:gd name="connsiteY737" fmla="*/ 722939 h 1039515"/>
                <a:gd name="connsiteX738" fmla="*/ 1223228 w 4475956"/>
                <a:gd name="connsiteY738" fmla="*/ 722939 h 1039515"/>
                <a:gd name="connsiteX739" fmla="*/ 1223228 w 4475956"/>
                <a:gd name="connsiteY739" fmla="*/ 559911 h 1039515"/>
                <a:gd name="connsiteX740" fmla="*/ 1426003 w 4475956"/>
                <a:gd name="connsiteY740" fmla="*/ 559911 h 1039515"/>
                <a:gd name="connsiteX741" fmla="*/ 1426003 w 4475956"/>
                <a:gd name="connsiteY741" fmla="*/ 722939 h 1039515"/>
                <a:gd name="connsiteX742" fmla="*/ 1445216 w 4475956"/>
                <a:gd name="connsiteY742" fmla="*/ 722939 h 1039515"/>
                <a:gd name="connsiteX743" fmla="*/ 1445216 w 4475956"/>
                <a:gd name="connsiteY743" fmla="*/ 640246 h 1039515"/>
                <a:gd name="connsiteX744" fmla="*/ 1542962 w 4475956"/>
                <a:gd name="connsiteY744" fmla="*/ 640246 h 1039515"/>
                <a:gd name="connsiteX745" fmla="*/ 1555222 w 4475956"/>
                <a:gd name="connsiteY745" fmla="*/ 322105 h 1039515"/>
                <a:gd name="connsiteX746" fmla="*/ 1542727 w 4475956"/>
                <a:gd name="connsiteY746" fmla="*/ 300487 h 1039515"/>
                <a:gd name="connsiteX747" fmla="*/ 1536479 w 4475956"/>
                <a:gd name="connsiteY747" fmla="*/ 296163 h 1039515"/>
                <a:gd name="connsiteX748" fmla="*/ 1544809 w 4475956"/>
                <a:gd name="connsiteY748" fmla="*/ 272384 h 1039515"/>
                <a:gd name="connsiteX749" fmla="*/ 1544809 w 4475956"/>
                <a:gd name="connsiteY749" fmla="*/ 255090 h 1039515"/>
                <a:gd name="connsiteX750" fmla="*/ 1559387 w 4475956"/>
                <a:gd name="connsiteY750" fmla="*/ 255090 h 1039515"/>
                <a:gd name="connsiteX751" fmla="*/ 1559387 w 4475956"/>
                <a:gd name="connsiteY751" fmla="*/ 233472 h 1039515"/>
                <a:gd name="connsiteX752" fmla="*/ 1561470 w 4475956"/>
                <a:gd name="connsiteY752" fmla="*/ 229148 h 1039515"/>
                <a:gd name="connsiteX753" fmla="*/ 1561470 w 4475956"/>
                <a:gd name="connsiteY753" fmla="*/ 151324 h 1039515"/>
                <a:gd name="connsiteX754" fmla="*/ 1559387 w 4475956"/>
                <a:gd name="connsiteY754" fmla="*/ 144840 h 1039515"/>
                <a:gd name="connsiteX755" fmla="*/ 1565635 w 4475956"/>
                <a:gd name="connsiteY755" fmla="*/ 138354 h 1039515"/>
                <a:gd name="connsiteX756" fmla="*/ 1565635 w 4475956"/>
                <a:gd name="connsiteY756" fmla="*/ 79986 h 1039515"/>
                <a:gd name="connsiteX757" fmla="*/ 1567718 w 4475956"/>
                <a:gd name="connsiteY757" fmla="*/ 75662 h 1039515"/>
                <a:gd name="connsiteX758" fmla="*/ 1567718 w 4475956"/>
                <a:gd name="connsiteY758" fmla="*/ 19456 h 1039515"/>
                <a:gd name="connsiteX759" fmla="*/ 1569801 w 4475956"/>
                <a:gd name="connsiteY759" fmla="*/ 0 h 103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4475956" h="1039515">
                  <a:moveTo>
                    <a:pt x="1569801" y="0"/>
                  </a:moveTo>
                  <a:cubicBezTo>
                    <a:pt x="1573966" y="6486"/>
                    <a:pt x="1573966" y="10810"/>
                    <a:pt x="1573966" y="17294"/>
                  </a:cubicBezTo>
                  <a:cubicBezTo>
                    <a:pt x="1576049" y="38912"/>
                    <a:pt x="1576049" y="58368"/>
                    <a:pt x="1576049" y="75662"/>
                  </a:cubicBezTo>
                  <a:cubicBezTo>
                    <a:pt x="1578131" y="99442"/>
                    <a:pt x="1578131" y="118898"/>
                    <a:pt x="1578131" y="138354"/>
                  </a:cubicBezTo>
                  <a:cubicBezTo>
                    <a:pt x="1580214" y="140516"/>
                    <a:pt x="1582297" y="142678"/>
                    <a:pt x="1584379" y="144840"/>
                  </a:cubicBezTo>
                  <a:cubicBezTo>
                    <a:pt x="1584379" y="147002"/>
                    <a:pt x="1582297" y="149162"/>
                    <a:pt x="1582297" y="151324"/>
                  </a:cubicBezTo>
                  <a:cubicBezTo>
                    <a:pt x="1582297" y="177266"/>
                    <a:pt x="1582297" y="203207"/>
                    <a:pt x="1582297" y="229148"/>
                  </a:cubicBezTo>
                  <a:cubicBezTo>
                    <a:pt x="1582297" y="231310"/>
                    <a:pt x="1584379" y="231310"/>
                    <a:pt x="1584379" y="233472"/>
                  </a:cubicBezTo>
                  <a:cubicBezTo>
                    <a:pt x="1584379" y="239957"/>
                    <a:pt x="1584379" y="246442"/>
                    <a:pt x="1584379" y="255090"/>
                  </a:cubicBezTo>
                  <a:cubicBezTo>
                    <a:pt x="1588544" y="255090"/>
                    <a:pt x="1594792" y="255090"/>
                    <a:pt x="1598957" y="255090"/>
                  </a:cubicBezTo>
                  <a:cubicBezTo>
                    <a:pt x="1598957" y="261575"/>
                    <a:pt x="1598957" y="268060"/>
                    <a:pt x="1598957" y="272384"/>
                  </a:cubicBezTo>
                  <a:cubicBezTo>
                    <a:pt x="1607289" y="281031"/>
                    <a:pt x="1607289" y="281031"/>
                    <a:pt x="1607289" y="296163"/>
                  </a:cubicBezTo>
                  <a:cubicBezTo>
                    <a:pt x="1605205" y="296163"/>
                    <a:pt x="1603123" y="298325"/>
                    <a:pt x="1601041" y="300487"/>
                  </a:cubicBezTo>
                  <a:cubicBezTo>
                    <a:pt x="1621866" y="311296"/>
                    <a:pt x="1596875" y="319943"/>
                    <a:pt x="1588544" y="322105"/>
                  </a:cubicBezTo>
                  <a:cubicBezTo>
                    <a:pt x="1590627" y="406414"/>
                    <a:pt x="1594792" y="490723"/>
                    <a:pt x="1596875" y="575033"/>
                  </a:cubicBezTo>
                  <a:cubicBezTo>
                    <a:pt x="1619785" y="575033"/>
                    <a:pt x="1642693" y="575033"/>
                    <a:pt x="1663520" y="575033"/>
                  </a:cubicBezTo>
                  <a:cubicBezTo>
                    <a:pt x="1663520" y="600974"/>
                    <a:pt x="1663520" y="626915"/>
                    <a:pt x="1663520" y="650695"/>
                  </a:cubicBezTo>
                  <a:cubicBezTo>
                    <a:pt x="1667685" y="650695"/>
                    <a:pt x="1669768" y="650695"/>
                    <a:pt x="1671851" y="650695"/>
                  </a:cubicBezTo>
                  <a:cubicBezTo>
                    <a:pt x="1671851" y="648533"/>
                    <a:pt x="1673933" y="646371"/>
                    <a:pt x="1673933" y="644210"/>
                  </a:cubicBezTo>
                  <a:cubicBezTo>
                    <a:pt x="1676016" y="644210"/>
                    <a:pt x="1678098" y="644210"/>
                    <a:pt x="1680181" y="644210"/>
                  </a:cubicBezTo>
                  <a:cubicBezTo>
                    <a:pt x="1680181" y="646371"/>
                    <a:pt x="1680181" y="648533"/>
                    <a:pt x="1682265" y="652857"/>
                  </a:cubicBezTo>
                  <a:cubicBezTo>
                    <a:pt x="1686429" y="652857"/>
                    <a:pt x="1690594" y="652857"/>
                    <a:pt x="1694761" y="652857"/>
                  </a:cubicBezTo>
                  <a:cubicBezTo>
                    <a:pt x="1694761" y="650695"/>
                    <a:pt x="1694761" y="648533"/>
                    <a:pt x="1694761" y="646371"/>
                  </a:cubicBezTo>
                  <a:cubicBezTo>
                    <a:pt x="1703090" y="646371"/>
                    <a:pt x="1709337" y="646371"/>
                    <a:pt x="1717668" y="646371"/>
                  </a:cubicBezTo>
                  <a:cubicBezTo>
                    <a:pt x="1717668" y="648533"/>
                    <a:pt x="1717668" y="650695"/>
                    <a:pt x="1717668" y="652857"/>
                  </a:cubicBezTo>
                  <a:cubicBezTo>
                    <a:pt x="1723916" y="652857"/>
                    <a:pt x="1732248" y="652857"/>
                    <a:pt x="1738495" y="652857"/>
                  </a:cubicBezTo>
                  <a:cubicBezTo>
                    <a:pt x="1738495" y="667989"/>
                    <a:pt x="1738495" y="683122"/>
                    <a:pt x="1738495" y="698254"/>
                  </a:cubicBezTo>
                  <a:cubicBezTo>
                    <a:pt x="1742661" y="698254"/>
                    <a:pt x="1748909" y="698254"/>
                    <a:pt x="1753074" y="698254"/>
                  </a:cubicBezTo>
                  <a:cubicBezTo>
                    <a:pt x="1753074" y="693930"/>
                    <a:pt x="1753074" y="689607"/>
                    <a:pt x="1753074" y="685283"/>
                  </a:cubicBezTo>
                  <a:cubicBezTo>
                    <a:pt x="1759322" y="685283"/>
                    <a:pt x="1765570" y="685283"/>
                    <a:pt x="1769735" y="685283"/>
                  </a:cubicBezTo>
                  <a:cubicBezTo>
                    <a:pt x="1769735" y="624754"/>
                    <a:pt x="1769735" y="566386"/>
                    <a:pt x="1769735" y="505856"/>
                  </a:cubicBezTo>
                  <a:cubicBezTo>
                    <a:pt x="1771817" y="503694"/>
                    <a:pt x="1773900" y="501532"/>
                    <a:pt x="1775983" y="499370"/>
                  </a:cubicBezTo>
                  <a:cubicBezTo>
                    <a:pt x="1800974" y="499370"/>
                    <a:pt x="1825965" y="499370"/>
                    <a:pt x="1850959" y="499370"/>
                  </a:cubicBezTo>
                  <a:lnTo>
                    <a:pt x="1850959" y="508018"/>
                  </a:lnTo>
                  <a:lnTo>
                    <a:pt x="1861371" y="508018"/>
                  </a:lnTo>
                  <a:cubicBezTo>
                    <a:pt x="1861371" y="546930"/>
                    <a:pt x="1861371" y="585842"/>
                    <a:pt x="1861371" y="622592"/>
                  </a:cubicBezTo>
                  <a:cubicBezTo>
                    <a:pt x="1869702" y="622592"/>
                    <a:pt x="1875950" y="622592"/>
                    <a:pt x="1884280" y="622592"/>
                  </a:cubicBezTo>
                  <a:cubicBezTo>
                    <a:pt x="1884280" y="600974"/>
                    <a:pt x="1884280" y="579356"/>
                    <a:pt x="1884280" y="555577"/>
                  </a:cubicBezTo>
                  <a:cubicBezTo>
                    <a:pt x="1892611" y="555577"/>
                    <a:pt x="1903024" y="555577"/>
                    <a:pt x="1911356" y="555577"/>
                  </a:cubicBezTo>
                  <a:cubicBezTo>
                    <a:pt x="1913437" y="555577"/>
                    <a:pt x="1913437" y="553415"/>
                    <a:pt x="1915519" y="551253"/>
                  </a:cubicBezTo>
                  <a:lnTo>
                    <a:pt x="1923851" y="551253"/>
                  </a:lnTo>
                  <a:cubicBezTo>
                    <a:pt x="1925933" y="553415"/>
                    <a:pt x="1925933" y="555577"/>
                    <a:pt x="1928015" y="555577"/>
                  </a:cubicBezTo>
                  <a:cubicBezTo>
                    <a:pt x="1934263" y="555577"/>
                    <a:pt x="1942595" y="555577"/>
                    <a:pt x="1950925" y="555577"/>
                  </a:cubicBezTo>
                  <a:cubicBezTo>
                    <a:pt x="1950925" y="516665"/>
                    <a:pt x="1950925" y="477753"/>
                    <a:pt x="1950925" y="438841"/>
                  </a:cubicBezTo>
                  <a:cubicBezTo>
                    <a:pt x="1950939" y="438838"/>
                    <a:pt x="1951830" y="438674"/>
                    <a:pt x="2009239" y="428032"/>
                  </a:cubicBezTo>
                  <a:cubicBezTo>
                    <a:pt x="2009239" y="428039"/>
                    <a:pt x="2009239" y="428113"/>
                    <a:pt x="2009239" y="429113"/>
                  </a:cubicBezTo>
                  <a:lnTo>
                    <a:pt x="2009239" y="436679"/>
                  </a:lnTo>
                  <a:cubicBezTo>
                    <a:pt x="2009257" y="436679"/>
                    <a:pt x="2009919" y="436679"/>
                    <a:pt x="2036313" y="436679"/>
                  </a:cubicBezTo>
                  <a:cubicBezTo>
                    <a:pt x="2036313" y="436701"/>
                    <a:pt x="2036313" y="439072"/>
                    <a:pt x="2036313" y="691769"/>
                  </a:cubicBezTo>
                  <a:cubicBezTo>
                    <a:pt x="2042561" y="691769"/>
                    <a:pt x="2050891" y="691769"/>
                    <a:pt x="2059223" y="691769"/>
                  </a:cubicBezTo>
                  <a:cubicBezTo>
                    <a:pt x="2059223" y="689607"/>
                    <a:pt x="2059223" y="689607"/>
                    <a:pt x="2059223" y="687445"/>
                  </a:cubicBezTo>
                  <a:cubicBezTo>
                    <a:pt x="2063387" y="687445"/>
                    <a:pt x="2067552" y="687445"/>
                    <a:pt x="2071719" y="687445"/>
                  </a:cubicBezTo>
                  <a:cubicBezTo>
                    <a:pt x="2071719" y="689607"/>
                    <a:pt x="2071719" y="689607"/>
                    <a:pt x="2071719" y="691769"/>
                  </a:cubicBezTo>
                  <a:cubicBezTo>
                    <a:pt x="2080049" y="691769"/>
                    <a:pt x="2088378" y="691769"/>
                    <a:pt x="2096710" y="691769"/>
                  </a:cubicBezTo>
                  <a:cubicBezTo>
                    <a:pt x="2096710" y="687445"/>
                    <a:pt x="2096710" y="683122"/>
                    <a:pt x="2096710" y="678798"/>
                  </a:cubicBezTo>
                  <a:cubicBezTo>
                    <a:pt x="2107123" y="678798"/>
                    <a:pt x="2117537" y="678798"/>
                    <a:pt x="2125867" y="678798"/>
                  </a:cubicBezTo>
                  <a:cubicBezTo>
                    <a:pt x="2130032" y="674474"/>
                    <a:pt x="2134199" y="674474"/>
                    <a:pt x="2138363" y="674474"/>
                  </a:cubicBezTo>
                  <a:cubicBezTo>
                    <a:pt x="2144611" y="678798"/>
                    <a:pt x="2152942" y="678798"/>
                    <a:pt x="2159190" y="678798"/>
                  </a:cubicBezTo>
                  <a:cubicBezTo>
                    <a:pt x="2159190" y="672313"/>
                    <a:pt x="2159190" y="667989"/>
                    <a:pt x="2159190" y="661504"/>
                  </a:cubicBezTo>
                  <a:lnTo>
                    <a:pt x="2167521" y="661504"/>
                  </a:lnTo>
                  <a:cubicBezTo>
                    <a:pt x="2167521" y="657180"/>
                    <a:pt x="2167521" y="652857"/>
                    <a:pt x="2167521" y="648533"/>
                  </a:cubicBezTo>
                  <a:cubicBezTo>
                    <a:pt x="2186264" y="648533"/>
                    <a:pt x="2207091" y="648533"/>
                    <a:pt x="2225834" y="648533"/>
                  </a:cubicBezTo>
                  <a:cubicBezTo>
                    <a:pt x="2225834" y="637724"/>
                    <a:pt x="2225834" y="629077"/>
                    <a:pt x="2225834" y="618268"/>
                  </a:cubicBezTo>
                  <a:cubicBezTo>
                    <a:pt x="2232082" y="618268"/>
                    <a:pt x="2238330" y="618268"/>
                    <a:pt x="2244577" y="618268"/>
                  </a:cubicBezTo>
                  <a:cubicBezTo>
                    <a:pt x="2244577" y="616106"/>
                    <a:pt x="2244577" y="613945"/>
                    <a:pt x="2244577" y="611783"/>
                  </a:cubicBezTo>
                  <a:cubicBezTo>
                    <a:pt x="2248743" y="611783"/>
                    <a:pt x="2252908" y="611783"/>
                    <a:pt x="2257073" y="611783"/>
                  </a:cubicBezTo>
                  <a:cubicBezTo>
                    <a:pt x="2257073" y="613945"/>
                    <a:pt x="2257073" y="616106"/>
                    <a:pt x="2257073" y="618268"/>
                  </a:cubicBezTo>
                  <a:cubicBezTo>
                    <a:pt x="2263321" y="618268"/>
                    <a:pt x="2267486" y="618268"/>
                    <a:pt x="2273734" y="618268"/>
                  </a:cubicBezTo>
                  <a:cubicBezTo>
                    <a:pt x="2273734" y="633401"/>
                    <a:pt x="2273734" y="650695"/>
                    <a:pt x="2273734" y="667989"/>
                  </a:cubicBezTo>
                  <a:cubicBezTo>
                    <a:pt x="2284147" y="667989"/>
                    <a:pt x="2296645" y="667989"/>
                    <a:pt x="2307057" y="667989"/>
                  </a:cubicBezTo>
                  <a:cubicBezTo>
                    <a:pt x="2307057" y="659342"/>
                    <a:pt x="2307057" y="650695"/>
                    <a:pt x="2307057" y="642048"/>
                  </a:cubicBezTo>
                  <a:cubicBezTo>
                    <a:pt x="2319553" y="642048"/>
                    <a:pt x="2334131" y="642048"/>
                    <a:pt x="2346627" y="642048"/>
                  </a:cubicBezTo>
                  <a:cubicBezTo>
                    <a:pt x="2346627" y="631239"/>
                    <a:pt x="2346627" y="622592"/>
                    <a:pt x="2346627" y="611783"/>
                  </a:cubicBezTo>
                  <a:cubicBezTo>
                    <a:pt x="2363289" y="611783"/>
                    <a:pt x="2379949" y="611783"/>
                    <a:pt x="2396611" y="611783"/>
                  </a:cubicBezTo>
                  <a:cubicBezTo>
                    <a:pt x="2396611" y="611812"/>
                    <a:pt x="2396611" y="613587"/>
                    <a:pt x="2396611" y="722939"/>
                  </a:cubicBezTo>
                  <a:lnTo>
                    <a:pt x="2396611" y="736718"/>
                  </a:lnTo>
                  <a:lnTo>
                    <a:pt x="2464305" y="736718"/>
                  </a:lnTo>
                  <a:lnTo>
                    <a:pt x="2464305" y="842490"/>
                  </a:lnTo>
                  <a:lnTo>
                    <a:pt x="2464305" y="865737"/>
                  </a:lnTo>
                  <a:lnTo>
                    <a:pt x="2479678" y="865737"/>
                  </a:lnTo>
                  <a:cubicBezTo>
                    <a:pt x="2479678" y="865737"/>
                    <a:pt x="2479678" y="865737"/>
                    <a:pt x="2479678" y="864575"/>
                  </a:cubicBezTo>
                  <a:lnTo>
                    <a:pt x="2479678" y="856439"/>
                  </a:lnTo>
                  <a:cubicBezTo>
                    <a:pt x="2479678" y="856439"/>
                    <a:pt x="2479678" y="856439"/>
                    <a:pt x="2525489" y="856439"/>
                  </a:cubicBezTo>
                  <a:cubicBezTo>
                    <a:pt x="2525489" y="856439"/>
                    <a:pt x="2525489" y="856439"/>
                    <a:pt x="2525489" y="877360"/>
                  </a:cubicBezTo>
                  <a:cubicBezTo>
                    <a:pt x="2525489" y="877360"/>
                    <a:pt x="2525489" y="877360"/>
                    <a:pt x="2527778" y="878523"/>
                  </a:cubicBezTo>
                  <a:lnTo>
                    <a:pt x="2543813" y="886659"/>
                  </a:lnTo>
                  <a:cubicBezTo>
                    <a:pt x="2543813" y="886659"/>
                    <a:pt x="2543813" y="886659"/>
                    <a:pt x="2543813" y="916879"/>
                  </a:cubicBezTo>
                  <a:cubicBezTo>
                    <a:pt x="2543813" y="916879"/>
                    <a:pt x="2543813" y="916879"/>
                    <a:pt x="2545245" y="917461"/>
                  </a:cubicBezTo>
                  <a:lnTo>
                    <a:pt x="2555266" y="921529"/>
                  </a:lnTo>
                  <a:cubicBezTo>
                    <a:pt x="2555266" y="921529"/>
                    <a:pt x="2555266" y="921529"/>
                    <a:pt x="2555266" y="920367"/>
                  </a:cubicBezTo>
                  <a:lnTo>
                    <a:pt x="2555266" y="912230"/>
                  </a:lnTo>
                  <a:cubicBezTo>
                    <a:pt x="2555266" y="912230"/>
                    <a:pt x="2555266" y="912230"/>
                    <a:pt x="2556411" y="912230"/>
                  </a:cubicBezTo>
                  <a:lnTo>
                    <a:pt x="2564428" y="912230"/>
                  </a:lnTo>
                  <a:cubicBezTo>
                    <a:pt x="2564428" y="912230"/>
                    <a:pt x="2564428" y="912230"/>
                    <a:pt x="2564428" y="911358"/>
                  </a:cubicBezTo>
                  <a:lnTo>
                    <a:pt x="2564428" y="905256"/>
                  </a:lnTo>
                  <a:cubicBezTo>
                    <a:pt x="2564428" y="905256"/>
                    <a:pt x="2564428" y="905256"/>
                    <a:pt x="2563283" y="905256"/>
                  </a:cubicBezTo>
                  <a:lnTo>
                    <a:pt x="2555266" y="905256"/>
                  </a:lnTo>
                  <a:cubicBezTo>
                    <a:pt x="2555266" y="905256"/>
                    <a:pt x="2555266" y="905256"/>
                    <a:pt x="2555266" y="904094"/>
                  </a:cubicBezTo>
                  <a:lnTo>
                    <a:pt x="2555266" y="895958"/>
                  </a:lnTo>
                  <a:cubicBezTo>
                    <a:pt x="2555266" y="895958"/>
                    <a:pt x="2555266" y="895958"/>
                    <a:pt x="2556411" y="895958"/>
                  </a:cubicBezTo>
                  <a:lnTo>
                    <a:pt x="2564428" y="895958"/>
                  </a:lnTo>
                  <a:cubicBezTo>
                    <a:pt x="2564428" y="895958"/>
                    <a:pt x="2564428" y="895958"/>
                    <a:pt x="2564428" y="894795"/>
                  </a:cubicBezTo>
                  <a:lnTo>
                    <a:pt x="2564428" y="886659"/>
                  </a:lnTo>
                  <a:cubicBezTo>
                    <a:pt x="2564428" y="886659"/>
                    <a:pt x="2564428" y="886659"/>
                    <a:pt x="2563283" y="886659"/>
                  </a:cubicBezTo>
                  <a:lnTo>
                    <a:pt x="2555266" y="886659"/>
                  </a:lnTo>
                  <a:cubicBezTo>
                    <a:pt x="2555266" y="886659"/>
                    <a:pt x="2555266" y="886659"/>
                    <a:pt x="2555266" y="885497"/>
                  </a:cubicBezTo>
                  <a:lnTo>
                    <a:pt x="2555266" y="877360"/>
                  </a:lnTo>
                  <a:cubicBezTo>
                    <a:pt x="2555266" y="877360"/>
                    <a:pt x="2555266" y="877360"/>
                    <a:pt x="2556411" y="877360"/>
                  </a:cubicBezTo>
                  <a:lnTo>
                    <a:pt x="2564428" y="877360"/>
                  </a:lnTo>
                  <a:cubicBezTo>
                    <a:pt x="2564428" y="877360"/>
                    <a:pt x="2564428" y="877360"/>
                    <a:pt x="2564428" y="876489"/>
                  </a:cubicBezTo>
                  <a:lnTo>
                    <a:pt x="2564428" y="870387"/>
                  </a:lnTo>
                  <a:cubicBezTo>
                    <a:pt x="2564428" y="870387"/>
                    <a:pt x="2564428" y="870387"/>
                    <a:pt x="2563283" y="870387"/>
                  </a:cubicBezTo>
                  <a:lnTo>
                    <a:pt x="2555266" y="870387"/>
                  </a:lnTo>
                  <a:cubicBezTo>
                    <a:pt x="2555266" y="870387"/>
                    <a:pt x="2555266" y="870387"/>
                    <a:pt x="2555266" y="869224"/>
                  </a:cubicBezTo>
                  <a:lnTo>
                    <a:pt x="2555266" y="861088"/>
                  </a:lnTo>
                  <a:cubicBezTo>
                    <a:pt x="2555266" y="861088"/>
                    <a:pt x="2555266" y="861088"/>
                    <a:pt x="2556411" y="861088"/>
                  </a:cubicBezTo>
                  <a:lnTo>
                    <a:pt x="2564428" y="861088"/>
                  </a:lnTo>
                  <a:cubicBezTo>
                    <a:pt x="2564428" y="861088"/>
                    <a:pt x="2564428" y="861088"/>
                    <a:pt x="2564428" y="859926"/>
                  </a:cubicBezTo>
                  <a:lnTo>
                    <a:pt x="2564428" y="851789"/>
                  </a:lnTo>
                  <a:cubicBezTo>
                    <a:pt x="2564428" y="851789"/>
                    <a:pt x="2564428" y="851789"/>
                    <a:pt x="2563283" y="851789"/>
                  </a:cubicBezTo>
                  <a:lnTo>
                    <a:pt x="2555266" y="851789"/>
                  </a:lnTo>
                  <a:cubicBezTo>
                    <a:pt x="2555266" y="851789"/>
                    <a:pt x="2555266" y="851789"/>
                    <a:pt x="2555266" y="850918"/>
                  </a:cubicBezTo>
                  <a:lnTo>
                    <a:pt x="2555266" y="844815"/>
                  </a:lnTo>
                  <a:cubicBezTo>
                    <a:pt x="2555266" y="844815"/>
                    <a:pt x="2555266" y="844815"/>
                    <a:pt x="2556411" y="844815"/>
                  </a:cubicBezTo>
                  <a:lnTo>
                    <a:pt x="2564428" y="844815"/>
                  </a:lnTo>
                  <a:cubicBezTo>
                    <a:pt x="2564428" y="844815"/>
                    <a:pt x="2564428" y="844815"/>
                    <a:pt x="2564428" y="843653"/>
                  </a:cubicBezTo>
                  <a:lnTo>
                    <a:pt x="2564428" y="835517"/>
                  </a:lnTo>
                  <a:cubicBezTo>
                    <a:pt x="2564428" y="835517"/>
                    <a:pt x="2564428" y="835517"/>
                    <a:pt x="2563283" y="835517"/>
                  </a:cubicBezTo>
                  <a:lnTo>
                    <a:pt x="2555266" y="835517"/>
                  </a:lnTo>
                  <a:cubicBezTo>
                    <a:pt x="2555266" y="835517"/>
                    <a:pt x="2555266" y="835517"/>
                    <a:pt x="2555266" y="834355"/>
                  </a:cubicBezTo>
                  <a:lnTo>
                    <a:pt x="2555266" y="826218"/>
                  </a:lnTo>
                  <a:cubicBezTo>
                    <a:pt x="2555266" y="826218"/>
                    <a:pt x="2555266" y="826218"/>
                    <a:pt x="2556411" y="826218"/>
                  </a:cubicBezTo>
                  <a:lnTo>
                    <a:pt x="2564428" y="826218"/>
                  </a:lnTo>
                  <a:cubicBezTo>
                    <a:pt x="2564428" y="826218"/>
                    <a:pt x="2564428" y="826218"/>
                    <a:pt x="2564428" y="825056"/>
                  </a:cubicBezTo>
                  <a:lnTo>
                    <a:pt x="2564428" y="816920"/>
                  </a:lnTo>
                  <a:cubicBezTo>
                    <a:pt x="2564428" y="816920"/>
                    <a:pt x="2564428" y="816920"/>
                    <a:pt x="2563283" y="816920"/>
                  </a:cubicBezTo>
                  <a:lnTo>
                    <a:pt x="2555266" y="816920"/>
                  </a:lnTo>
                  <a:cubicBezTo>
                    <a:pt x="2555266" y="816920"/>
                    <a:pt x="2555266" y="816920"/>
                    <a:pt x="2555266" y="816048"/>
                  </a:cubicBezTo>
                  <a:lnTo>
                    <a:pt x="2555266" y="809946"/>
                  </a:lnTo>
                  <a:cubicBezTo>
                    <a:pt x="2555266" y="809946"/>
                    <a:pt x="2555266" y="809946"/>
                    <a:pt x="2556411" y="809946"/>
                  </a:cubicBezTo>
                  <a:lnTo>
                    <a:pt x="2564428" y="809946"/>
                  </a:lnTo>
                  <a:cubicBezTo>
                    <a:pt x="2564428" y="809946"/>
                    <a:pt x="2564428" y="809946"/>
                    <a:pt x="2564428" y="808783"/>
                  </a:cubicBezTo>
                  <a:lnTo>
                    <a:pt x="2564428" y="800647"/>
                  </a:lnTo>
                  <a:cubicBezTo>
                    <a:pt x="2564428" y="800647"/>
                    <a:pt x="2564428" y="800647"/>
                    <a:pt x="2563283" y="800647"/>
                  </a:cubicBezTo>
                  <a:lnTo>
                    <a:pt x="2555266" y="800647"/>
                  </a:lnTo>
                  <a:cubicBezTo>
                    <a:pt x="2555266" y="800647"/>
                    <a:pt x="2555266" y="800647"/>
                    <a:pt x="2555266" y="799485"/>
                  </a:cubicBezTo>
                  <a:lnTo>
                    <a:pt x="2555266" y="791348"/>
                  </a:lnTo>
                  <a:cubicBezTo>
                    <a:pt x="2555266" y="791348"/>
                    <a:pt x="2555266" y="791348"/>
                    <a:pt x="2556411" y="791348"/>
                  </a:cubicBezTo>
                  <a:lnTo>
                    <a:pt x="2564428" y="791348"/>
                  </a:lnTo>
                  <a:cubicBezTo>
                    <a:pt x="2564428" y="791348"/>
                    <a:pt x="2564428" y="791348"/>
                    <a:pt x="2564428" y="790477"/>
                  </a:cubicBezTo>
                  <a:lnTo>
                    <a:pt x="2564428" y="784375"/>
                  </a:lnTo>
                  <a:cubicBezTo>
                    <a:pt x="2564428" y="784375"/>
                    <a:pt x="2564428" y="784375"/>
                    <a:pt x="2563283" y="784375"/>
                  </a:cubicBezTo>
                  <a:lnTo>
                    <a:pt x="2555266" y="784375"/>
                  </a:lnTo>
                  <a:cubicBezTo>
                    <a:pt x="2555266" y="784375"/>
                    <a:pt x="2555266" y="784375"/>
                    <a:pt x="2555266" y="783212"/>
                  </a:cubicBezTo>
                  <a:lnTo>
                    <a:pt x="2555266" y="775076"/>
                  </a:lnTo>
                  <a:cubicBezTo>
                    <a:pt x="2555266" y="775076"/>
                    <a:pt x="2555266" y="775076"/>
                    <a:pt x="2556411" y="775076"/>
                  </a:cubicBezTo>
                  <a:lnTo>
                    <a:pt x="2564428" y="775076"/>
                  </a:lnTo>
                  <a:cubicBezTo>
                    <a:pt x="2564428" y="775076"/>
                    <a:pt x="2564428" y="775076"/>
                    <a:pt x="2564428" y="773914"/>
                  </a:cubicBezTo>
                  <a:lnTo>
                    <a:pt x="2564428" y="765777"/>
                  </a:lnTo>
                  <a:cubicBezTo>
                    <a:pt x="2564428" y="765777"/>
                    <a:pt x="2564428" y="765777"/>
                    <a:pt x="2563283" y="765777"/>
                  </a:cubicBezTo>
                  <a:lnTo>
                    <a:pt x="2555266" y="765777"/>
                  </a:lnTo>
                  <a:cubicBezTo>
                    <a:pt x="2555266" y="765777"/>
                    <a:pt x="2555266" y="765777"/>
                    <a:pt x="2555266" y="764615"/>
                  </a:cubicBezTo>
                  <a:lnTo>
                    <a:pt x="2555266" y="756479"/>
                  </a:lnTo>
                  <a:cubicBezTo>
                    <a:pt x="2555266" y="756479"/>
                    <a:pt x="2555266" y="756479"/>
                    <a:pt x="2556411" y="756479"/>
                  </a:cubicBezTo>
                  <a:lnTo>
                    <a:pt x="2564428" y="756479"/>
                  </a:lnTo>
                  <a:cubicBezTo>
                    <a:pt x="2564428" y="756479"/>
                    <a:pt x="2564428" y="756479"/>
                    <a:pt x="2564428" y="755607"/>
                  </a:cubicBezTo>
                  <a:lnTo>
                    <a:pt x="2564428" y="749505"/>
                  </a:lnTo>
                  <a:cubicBezTo>
                    <a:pt x="2564428" y="749505"/>
                    <a:pt x="2564428" y="749505"/>
                    <a:pt x="2563283" y="749505"/>
                  </a:cubicBezTo>
                  <a:lnTo>
                    <a:pt x="2555266" y="749505"/>
                  </a:lnTo>
                  <a:cubicBezTo>
                    <a:pt x="2555266" y="749505"/>
                    <a:pt x="2555266" y="749505"/>
                    <a:pt x="2555266" y="748343"/>
                  </a:cubicBezTo>
                  <a:lnTo>
                    <a:pt x="2555266" y="740206"/>
                  </a:lnTo>
                  <a:cubicBezTo>
                    <a:pt x="2555266" y="740206"/>
                    <a:pt x="2555266" y="740206"/>
                    <a:pt x="2556411" y="740206"/>
                  </a:cubicBezTo>
                  <a:lnTo>
                    <a:pt x="2564428" y="740206"/>
                  </a:lnTo>
                  <a:cubicBezTo>
                    <a:pt x="2564428" y="740206"/>
                    <a:pt x="2564428" y="740206"/>
                    <a:pt x="2564428" y="739044"/>
                  </a:cubicBezTo>
                  <a:lnTo>
                    <a:pt x="2564428" y="730908"/>
                  </a:lnTo>
                  <a:cubicBezTo>
                    <a:pt x="2564428" y="730908"/>
                    <a:pt x="2564428" y="730908"/>
                    <a:pt x="2563283" y="730908"/>
                  </a:cubicBezTo>
                  <a:lnTo>
                    <a:pt x="2555266" y="730908"/>
                  </a:lnTo>
                  <a:cubicBezTo>
                    <a:pt x="2555266" y="730908"/>
                    <a:pt x="2555266" y="730908"/>
                    <a:pt x="2555266" y="729745"/>
                  </a:cubicBezTo>
                  <a:lnTo>
                    <a:pt x="2555266" y="721609"/>
                  </a:lnTo>
                  <a:cubicBezTo>
                    <a:pt x="2555266" y="721609"/>
                    <a:pt x="2555266" y="721609"/>
                    <a:pt x="2556411" y="721609"/>
                  </a:cubicBezTo>
                  <a:lnTo>
                    <a:pt x="2564428" y="721609"/>
                  </a:lnTo>
                  <a:cubicBezTo>
                    <a:pt x="2564428" y="721609"/>
                    <a:pt x="2564428" y="721609"/>
                    <a:pt x="2564428" y="720737"/>
                  </a:cubicBezTo>
                  <a:lnTo>
                    <a:pt x="2564428" y="714635"/>
                  </a:lnTo>
                  <a:cubicBezTo>
                    <a:pt x="2564428" y="714635"/>
                    <a:pt x="2564428" y="714635"/>
                    <a:pt x="2563283" y="714635"/>
                  </a:cubicBezTo>
                  <a:lnTo>
                    <a:pt x="2555266" y="714635"/>
                  </a:lnTo>
                  <a:cubicBezTo>
                    <a:pt x="2555266" y="714635"/>
                    <a:pt x="2555266" y="714635"/>
                    <a:pt x="2555266" y="713473"/>
                  </a:cubicBezTo>
                  <a:lnTo>
                    <a:pt x="2555266" y="705336"/>
                  </a:lnTo>
                  <a:cubicBezTo>
                    <a:pt x="2555266" y="705336"/>
                    <a:pt x="2555266" y="705336"/>
                    <a:pt x="2556411" y="705336"/>
                  </a:cubicBezTo>
                  <a:lnTo>
                    <a:pt x="2564428" y="705336"/>
                  </a:lnTo>
                  <a:cubicBezTo>
                    <a:pt x="2564428" y="705336"/>
                    <a:pt x="2564428" y="705336"/>
                    <a:pt x="2563283" y="703593"/>
                  </a:cubicBezTo>
                  <a:lnTo>
                    <a:pt x="2555266" y="691389"/>
                  </a:lnTo>
                  <a:cubicBezTo>
                    <a:pt x="2555266" y="691389"/>
                    <a:pt x="2555266" y="691389"/>
                    <a:pt x="2555266" y="654194"/>
                  </a:cubicBezTo>
                  <a:cubicBezTo>
                    <a:pt x="2555266" y="654194"/>
                    <a:pt x="2555266" y="654194"/>
                    <a:pt x="2708733" y="654194"/>
                  </a:cubicBezTo>
                  <a:cubicBezTo>
                    <a:pt x="2708733" y="654194"/>
                    <a:pt x="2708733" y="654194"/>
                    <a:pt x="2722475" y="675116"/>
                  </a:cubicBezTo>
                  <a:cubicBezTo>
                    <a:pt x="2722475" y="675116"/>
                    <a:pt x="2722475" y="675116"/>
                    <a:pt x="2722475" y="721609"/>
                  </a:cubicBezTo>
                  <a:cubicBezTo>
                    <a:pt x="2722475" y="721609"/>
                    <a:pt x="2722475" y="721609"/>
                    <a:pt x="2721330" y="721609"/>
                  </a:cubicBezTo>
                  <a:lnTo>
                    <a:pt x="2713313" y="721609"/>
                  </a:lnTo>
                  <a:cubicBezTo>
                    <a:pt x="2713313" y="721609"/>
                    <a:pt x="2713313" y="721609"/>
                    <a:pt x="2713313" y="722771"/>
                  </a:cubicBezTo>
                  <a:lnTo>
                    <a:pt x="2713313" y="730908"/>
                  </a:lnTo>
                  <a:cubicBezTo>
                    <a:pt x="2713313" y="730908"/>
                    <a:pt x="2713313" y="730908"/>
                    <a:pt x="2714459" y="730908"/>
                  </a:cubicBezTo>
                  <a:lnTo>
                    <a:pt x="2722475" y="730908"/>
                  </a:lnTo>
                  <a:cubicBezTo>
                    <a:pt x="2722475" y="730908"/>
                    <a:pt x="2722475" y="730908"/>
                    <a:pt x="2722475" y="732070"/>
                  </a:cubicBezTo>
                  <a:lnTo>
                    <a:pt x="2722475" y="740206"/>
                  </a:lnTo>
                  <a:cubicBezTo>
                    <a:pt x="2722475" y="740206"/>
                    <a:pt x="2722475" y="740206"/>
                    <a:pt x="2721330" y="740206"/>
                  </a:cubicBezTo>
                  <a:lnTo>
                    <a:pt x="2713313" y="740206"/>
                  </a:lnTo>
                  <a:cubicBezTo>
                    <a:pt x="2713313" y="740206"/>
                    <a:pt x="2713313" y="740206"/>
                    <a:pt x="2713313" y="741368"/>
                  </a:cubicBezTo>
                  <a:lnTo>
                    <a:pt x="2713313" y="749505"/>
                  </a:lnTo>
                  <a:cubicBezTo>
                    <a:pt x="2713313" y="749505"/>
                    <a:pt x="2713313" y="749505"/>
                    <a:pt x="2714459" y="749505"/>
                  </a:cubicBezTo>
                  <a:lnTo>
                    <a:pt x="2722475" y="749505"/>
                  </a:lnTo>
                  <a:cubicBezTo>
                    <a:pt x="2722475" y="749505"/>
                    <a:pt x="2722475" y="749505"/>
                    <a:pt x="2722475" y="750377"/>
                  </a:cubicBezTo>
                  <a:lnTo>
                    <a:pt x="2722475" y="756479"/>
                  </a:lnTo>
                  <a:cubicBezTo>
                    <a:pt x="2722475" y="756479"/>
                    <a:pt x="2722475" y="756479"/>
                    <a:pt x="2721330" y="756479"/>
                  </a:cubicBezTo>
                  <a:lnTo>
                    <a:pt x="2713313" y="756479"/>
                  </a:lnTo>
                  <a:cubicBezTo>
                    <a:pt x="2713313" y="756479"/>
                    <a:pt x="2713313" y="756479"/>
                    <a:pt x="2713313" y="757641"/>
                  </a:cubicBezTo>
                  <a:lnTo>
                    <a:pt x="2713313" y="765777"/>
                  </a:lnTo>
                  <a:cubicBezTo>
                    <a:pt x="2713313" y="765777"/>
                    <a:pt x="2713313" y="765777"/>
                    <a:pt x="2714459" y="765777"/>
                  </a:cubicBezTo>
                  <a:lnTo>
                    <a:pt x="2722475" y="765777"/>
                  </a:lnTo>
                  <a:cubicBezTo>
                    <a:pt x="2722475" y="765777"/>
                    <a:pt x="2722475" y="765777"/>
                    <a:pt x="2722475" y="766940"/>
                  </a:cubicBezTo>
                  <a:lnTo>
                    <a:pt x="2722475" y="775076"/>
                  </a:lnTo>
                  <a:cubicBezTo>
                    <a:pt x="2722475" y="775076"/>
                    <a:pt x="2722475" y="775076"/>
                    <a:pt x="2721330" y="775076"/>
                  </a:cubicBezTo>
                  <a:lnTo>
                    <a:pt x="2713313" y="775076"/>
                  </a:lnTo>
                  <a:cubicBezTo>
                    <a:pt x="2713313" y="775076"/>
                    <a:pt x="2713313" y="775076"/>
                    <a:pt x="2713313" y="776238"/>
                  </a:cubicBezTo>
                  <a:lnTo>
                    <a:pt x="2713313" y="784375"/>
                  </a:lnTo>
                  <a:cubicBezTo>
                    <a:pt x="2713313" y="784375"/>
                    <a:pt x="2713313" y="784375"/>
                    <a:pt x="2714459" y="784375"/>
                  </a:cubicBezTo>
                  <a:lnTo>
                    <a:pt x="2722475" y="784375"/>
                  </a:lnTo>
                  <a:cubicBezTo>
                    <a:pt x="2722475" y="784375"/>
                    <a:pt x="2722475" y="784375"/>
                    <a:pt x="2722475" y="785246"/>
                  </a:cubicBezTo>
                  <a:lnTo>
                    <a:pt x="2722475" y="791348"/>
                  </a:lnTo>
                  <a:cubicBezTo>
                    <a:pt x="2722475" y="791348"/>
                    <a:pt x="2722475" y="791348"/>
                    <a:pt x="2721330" y="791348"/>
                  </a:cubicBezTo>
                  <a:lnTo>
                    <a:pt x="2713313" y="791348"/>
                  </a:lnTo>
                  <a:cubicBezTo>
                    <a:pt x="2713313" y="791348"/>
                    <a:pt x="2713313" y="791348"/>
                    <a:pt x="2713313" y="792511"/>
                  </a:cubicBezTo>
                  <a:lnTo>
                    <a:pt x="2713313" y="800647"/>
                  </a:lnTo>
                  <a:cubicBezTo>
                    <a:pt x="2713313" y="800647"/>
                    <a:pt x="2713313" y="800647"/>
                    <a:pt x="2714459" y="800647"/>
                  </a:cubicBezTo>
                  <a:lnTo>
                    <a:pt x="2722475" y="800647"/>
                  </a:lnTo>
                  <a:cubicBezTo>
                    <a:pt x="2722475" y="800647"/>
                    <a:pt x="2722475" y="800647"/>
                    <a:pt x="2722475" y="801809"/>
                  </a:cubicBezTo>
                  <a:lnTo>
                    <a:pt x="2722475" y="809946"/>
                  </a:lnTo>
                  <a:cubicBezTo>
                    <a:pt x="2722475" y="809946"/>
                    <a:pt x="2722475" y="809946"/>
                    <a:pt x="2721330" y="809946"/>
                  </a:cubicBezTo>
                  <a:lnTo>
                    <a:pt x="2713313" y="809946"/>
                  </a:lnTo>
                  <a:cubicBezTo>
                    <a:pt x="2713313" y="809946"/>
                    <a:pt x="2713313" y="809946"/>
                    <a:pt x="2713313" y="810817"/>
                  </a:cubicBezTo>
                  <a:lnTo>
                    <a:pt x="2713313" y="816920"/>
                  </a:lnTo>
                  <a:cubicBezTo>
                    <a:pt x="2713313" y="816920"/>
                    <a:pt x="2713313" y="816920"/>
                    <a:pt x="2714459" y="816920"/>
                  </a:cubicBezTo>
                  <a:lnTo>
                    <a:pt x="2722475" y="816920"/>
                  </a:lnTo>
                  <a:cubicBezTo>
                    <a:pt x="2722475" y="816920"/>
                    <a:pt x="2722475" y="816920"/>
                    <a:pt x="2722475" y="818082"/>
                  </a:cubicBezTo>
                  <a:lnTo>
                    <a:pt x="2722475" y="826218"/>
                  </a:lnTo>
                  <a:cubicBezTo>
                    <a:pt x="2722475" y="826218"/>
                    <a:pt x="2722475" y="826218"/>
                    <a:pt x="2721330" y="826218"/>
                  </a:cubicBezTo>
                  <a:lnTo>
                    <a:pt x="2713313" y="826218"/>
                  </a:lnTo>
                  <a:cubicBezTo>
                    <a:pt x="2713313" y="826218"/>
                    <a:pt x="2713313" y="826218"/>
                    <a:pt x="2713313" y="827380"/>
                  </a:cubicBezTo>
                  <a:lnTo>
                    <a:pt x="2713313" y="835517"/>
                  </a:lnTo>
                  <a:cubicBezTo>
                    <a:pt x="2713313" y="835517"/>
                    <a:pt x="2713313" y="835517"/>
                    <a:pt x="2714459" y="835517"/>
                  </a:cubicBezTo>
                  <a:lnTo>
                    <a:pt x="2722475" y="835517"/>
                  </a:lnTo>
                  <a:cubicBezTo>
                    <a:pt x="2722475" y="835517"/>
                    <a:pt x="2722475" y="835517"/>
                    <a:pt x="2722475" y="836679"/>
                  </a:cubicBezTo>
                  <a:lnTo>
                    <a:pt x="2722475" y="844815"/>
                  </a:lnTo>
                  <a:cubicBezTo>
                    <a:pt x="2722475" y="844815"/>
                    <a:pt x="2722475" y="844815"/>
                    <a:pt x="2721330" y="844815"/>
                  </a:cubicBezTo>
                  <a:lnTo>
                    <a:pt x="2713313" y="844815"/>
                  </a:lnTo>
                  <a:cubicBezTo>
                    <a:pt x="2713313" y="844815"/>
                    <a:pt x="2713313" y="844815"/>
                    <a:pt x="2713313" y="845687"/>
                  </a:cubicBezTo>
                  <a:lnTo>
                    <a:pt x="2713313" y="851789"/>
                  </a:lnTo>
                  <a:cubicBezTo>
                    <a:pt x="2713313" y="851789"/>
                    <a:pt x="2713313" y="851789"/>
                    <a:pt x="2714459" y="851789"/>
                  </a:cubicBezTo>
                  <a:lnTo>
                    <a:pt x="2722475" y="851789"/>
                  </a:lnTo>
                  <a:cubicBezTo>
                    <a:pt x="2722475" y="851789"/>
                    <a:pt x="2722475" y="851789"/>
                    <a:pt x="2722475" y="852952"/>
                  </a:cubicBezTo>
                  <a:lnTo>
                    <a:pt x="2722475" y="861088"/>
                  </a:lnTo>
                  <a:cubicBezTo>
                    <a:pt x="2722475" y="861088"/>
                    <a:pt x="2722475" y="861088"/>
                    <a:pt x="2721330" y="861088"/>
                  </a:cubicBezTo>
                  <a:lnTo>
                    <a:pt x="2713313" y="861088"/>
                  </a:lnTo>
                  <a:cubicBezTo>
                    <a:pt x="2713313" y="861088"/>
                    <a:pt x="2713313" y="861088"/>
                    <a:pt x="2713313" y="862250"/>
                  </a:cubicBezTo>
                  <a:lnTo>
                    <a:pt x="2713313" y="870387"/>
                  </a:lnTo>
                  <a:cubicBezTo>
                    <a:pt x="2713313" y="870387"/>
                    <a:pt x="2713313" y="870387"/>
                    <a:pt x="2714459" y="870387"/>
                  </a:cubicBezTo>
                  <a:lnTo>
                    <a:pt x="2722475" y="870387"/>
                  </a:lnTo>
                  <a:cubicBezTo>
                    <a:pt x="2722475" y="870387"/>
                    <a:pt x="2722475" y="870387"/>
                    <a:pt x="2722475" y="871258"/>
                  </a:cubicBezTo>
                  <a:lnTo>
                    <a:pt x="2722475" y="877360"/>
                  </a:lnTo>
                  <a:cubicBezTo>
                    <a:pt x="2722475" y="877360"/>
                    <a:pt x="2722475" y="877360"/>
                    <a:pt x="2721330" y="877360"/>
                  </a:cubicBezTo>
                  <a:lnTo>
                    <a:pt x="2713313" y="877360"/>
                  </a:lnTo>
                  <a:cubicBezTo>
                    <a:pt x="2713313" y="877360"/>
                    <a:pt x="2713313" y="877360"/>
                    <a:pt x="2713313" y="878523"/>
                  </a:cubicBezTo>
                  <a:lnTo>
                    <a:pt x="2713313" y="886659"/>
                  </a:lnTo>
                  <a:cubicBezTo>
                    <a:pt x="2713313" y="886659"/>
                    <a:pt x="2713313" y="886659"/>
                    <a:pt x="2714459" y="886659"/>
                  </a:cubicBezTo>
                  <a:lnTo>
                    <a:pt x="2722475" y="886659"/>
                  </a:lnTo>
                  <a:cubicBezTo>
                    <a:pt x="2722475" y="886659"/>
                    <a:pt x="2722475" y="886659"/>
                    <a:pt x="2722475" y="887821"/>
                  </a:cubicBezTo>
                  <a:lnTo>
                    <a:pt x="2722475" y="895958"/>
                  </a:lnTo>
                  <a:cubicBezTo>
                    <a:pt x="2722475" y="895958"/>
                    <a:pt x="2722475" y="895958"/>
                    <a:pt x="2721330" y="895958"/>
                  </a:cubicBezTo>
                  <a:lnTo>
                    <a:pt x="2713313" y="895958"/>
                  </a:lnTo>
                  <a:cubicBezTo>
                    <a:pt x="2713313" y="895958"/>
                    <a:pt x="2713313" y="895958"/>
                    <a:pt x="2713313" y="897120"/>
                  </a:cubicBezTo>
                  <a:lnTo>
                    <a:pt x="2713313" y="905256"/>
                  </a:lnTo>
                  <a:cubicBezTo>
                    <a:pt x="2713313" y="905256"/>
                    <a:pt x="2713313" y="905256"/>
                    <a:pt x="2714459" y="905256"/>
                  </a:cubicBezTo>
                  <a:lnTo>
                    <a:pt x="2722475" y="905256"/>
                  </a:lnTo>
                  <a:cubicBezTo>
                    <a:pt x="2722475" y="905256"/>
                    <a:pt x="2722475" y="905256"/>
                    <a:pt x="2722475" y="906128"/>
                  </a:cubicBezTo>
                  <a:lnTo>
                    <a:pt x="2722475" y="912230"/>
                  </a:lnTo>
                  <a:cubicBezTo>
                    <a:pt x="2722475" y="912230"/>
                    <a:pt x="2722475" y="912230"/>
                    <a:pt x="2721330" y="912230"/>
                  </a:cubicBezTo>
                  <a:lnTo>
                    <a:pt x="2713313" y="912230"/>
                  </a:lnTo>
                  <a:cubicBezTo>
                    <a:pt x="2713313" y="912230"/>
                    <a:pt x="2713313" y="912230"/>
                    <a:pt x="2713313" y="913392"/>
                  </a:cubicBezTo>
                  <a:lnTo>
                    <a:pt x="2713313" y="921529"/>
                  </a:lnTo>
                  <a:cubicBezTo>
                    <a:pt x="2713313" y="921529"/>
                    <a:pt x="2713313" y="921529"/>
                    <a:pt x="2738509" y="942451"/>
                  </a:cubicBezTo>
                  <a:cubicBezTo>
                    <a:pt x="2738509" y="947100"/>
                    <a:pt x="2738509" y="947100"/>
                    <a:pt x="2737365" y="947100"/>
                  </a:cubicBezTo>
                  <a:lnTo>
                    <a:pt x="2729347" y="947100"/>
                  </a:lnTo>
                  <a:cubicBezTo>
                    <a:pt x="2729347" y="947100"/>
                    <a:pt x="2729347" y="947100"/>
                    <a:pt x="2729347" y="972671"/>
                  </a:cubicBezTo>
                  <a:cubicBezTo>
                    <a:pt x="2729347" y="972671"/>
                    <a:pt x="2729347" y="972671"/>
                    <a:pt x="2730493" y="972671"/>
                  </a:cubicBezTo>
                  <a:lnTo>
                    <a:pt x="2738509" y="972671"/>
                  </a:lnTo>
                  <a:cubicBezTo>
                    <a:pt x="2738509" y="972671"/>
                    <a:pt x="2738509" y="972671"/>
                    <a:pt x="2738509" y="971218"/>
                  </a:cubicBezTo>
                  <a:lnTo>
                    <a:pt x="2738509" y="961048"/>
                  </a:lnTo>
                  <a:cubicBezTo>
                    <a:pt x="2738509" y="961048"/>
                    <a:pt x="2738509" y="961048"/>
                    <a:pt x="2739655" y="960467"/>
                  </a:cubicBezTo>
                  <a:lnTo>
                    <a:pt x="2747671" y="956399"/>
                  </a:lnTo>
                  <a:cubicBezTo>
                    <a:pt x="2747671" y="956399"/>
                    <a:pt x="2747671" y="956399"/>
                    <a:pt x="2749675" y="956399"/>
                  </a:cubicBezTo>
                  <a:lnTo>
                    <a:pt x="2763706" y="956399"/>
                  </a:lnTo>
                  <a:cubicBezTo>
                    <a:pt x="2763706" y="956399"/>
                    <a:pt x="2763706" y="956399"/>
                    <a:pt x="2763706" y="957561"/>
                  </a:cubicBezTo>
                  <a:lnTo>
                    <a:pt x="2763706" y="965697"/>
                  </a:lnTo>
                  <a:cubicBezTo>
                    <a:pt x="2763706" y="965697"/>
                    <a:pt x="2763706" y="965697"/>
                    <a:pt x="2765424" y="965697"/>
                  </a:cubicBezTo>
                  <a:lnTo>
                    <a:pt x="2777450" y="965697"/>
                  </a:lnTo>
                  <a:cubicBezTo>
                    <a:pt x="2777450" y="970346"/>
                    <a:pt x="2777450" y="970346"/>
                    <a:pt x="2778594" y="970346"/>
                  </a:cubicBezTo>
                  <a:lnTo>
                    <a:pt x="2786612" y="970346"/>
                  </a:lnTo>
                  <a:cubicBezTo>
                    <a:pt x="2786612" y="970346"/>
                    <a:pt x="2786612" y="970346"/>
                    <a:pt x="2811807" y="1002891"/>
                  </a:cubicBezTo>
                  <a:cubicBezTo>
                    <a:pt x="2811807" y="1002891"/>
                    <a:pt x="2811807" y="1002891"/>
                    <a:pt x="2811807" y="1037761"/>
                  </a:cubicBezTo>
                  <a:cubicBezTo>
                    <a:pt x="2811807" y="1037761"/>
                    <a:pt x="2811807" y="1037761"/>
                    <a:pt x="2812951" y="1037761"/>
                  </a:cubicBezTo>
                  <a:lnTo>
                    <a:pt x="2820970" y="1037761"/>
                  </a:lnTo>
                  <a:cubicBezTo>
                    <a:pt x="2820970" y="1037761"/>
                    <a:pt x="2820970" y="1037761"/>
                    <a:pt x="2820970" y="1035727"/>
                  </a:cubicBezTo>
                  <a:lnTo>
                    <a:pt x="2820970" y="1021489"/>
                  </a:lnTo>
                  <a:cubicBezTo>
                    <a:pt x="2820970" y="1021489"/>
                    <a:pt x="2820970" y="1021489"/>
                    <a:pt x="2821829" y="1021489"/>
                  </a:cubicBezTo>
                  <a:lnTo>
                    <a:pt x="2827841" y="1021489"/>
                  </a:lnTo>
                  <a:cubicBezTo>
                    <a:pt x="2827841" y="1021489"/>
                    <a:pt x="2827841" y="1021489"/>
                    <a:pt x="2827841" y="1022651"/>
                  </a:cubicBezTo>
                  <a:lnTo>
                    <a:pt x="2827841" y="1030787"/>
                  </a:lnTo>
                  <a:cubicBezTo>
                    <a:pt x="2837003" y="1033113"/>
                    <a:pt x="2837003" y="1033113"/>
                    <a:pt x="2837003" y="981970"/>
                  </a:cubicBezTo>
                  <a:cubicBezTo>
                    <a:pt x="2837003" y="981970"/>
                    <a:pt x="2837003" y="981970"/>
                    <a:pt x="2875943" y="981970"/>
                  </a:cubicBezTo>
                  <a:cubicBezTo>
                    <a:pt x="2875943" y="981970"/>
                    <a:pt x="2875943" y="981970"/>
                    <a:pt x="2875943" y="907581"/>
                  </a:cubicBezTo>
                  <a:cubicBezTo>
                    <a:pt x="2875943" y="907581"/>
                    <a:pt x="2875943" y="907581"/>
                    <a:pt x="2912591" y="907581"/>
                  </a:cubicBezTo>
                  <a:cubicBezTo>
                    <a:pt x="2912591" y="907581"/>
                    <a:pt x="2912591" y="907581"/>
                    <a:pt x="2912591" y="906709"/>
                  </a:cubicBezTo>
                  <a:lnTo>
                    <a:pt x="2912591" y="900607"/>
                  </a:lnTo>
                  <a:cubicBezTo>
                    <a:pt x="2912591" y="900607"/>
                    <a:pt x="2912591" y="900607"/>
                    <a:pt x="2935497" y="900607"/>
                  </a:cubicBezTo>
                  <a:cubicBezTo>
                    <a:pt x="2935497" y="900607"/>
                    <a:pt x="2935497" y="900607"/>
                    <a:pt x="2935497" y="861088"/>
                  </a:cubicBezTo>
                  <a:cubicBezTo>
                    <a:pt x="2930915" y="861088"/>
                    <a:pt x="2930915" y="861088"/>
                    <a:pt x="2930915" y="859344"/>
                  </a:cubicBezTo>
                  <a:lnTo>
                    <a:pt x="2930915" y="847140"/>
                  </a:lnTo>
                  <a:lnTo>
                    <a:pt x="2935497" y="849465"/>
                  </a:lnTo>
                  <a:cubicBezTo>
                    <a:pt x="2935497" y="849465"/>
                    <a:pt x="2935497" y="849465"/>
                    <a:pt x="2940079" y="826218"/>
                  </a:cubicBezTo>
                  <a:cubicBezTo>
                    <a:pt x="2940079" y="826218"/>
                    <a:pt x="2940079" y="826218"/>
                    <a:pt x="2944659" y="849465"/>
                  </a:cubicBezTo>
                  <a:cubicBezTo>
                    <a:pt x="2946951" y="847140"/>
                    <a:pt x="2946951" y="847140"/>
                    <a:pt x="2947237" y="846268"/>
                  </a:cubicBezTo>
                  <a:lnTo>
                    <a:pt x="2949241" y="840166"/>
                  </a:lnTo>
                  <a:cubicBezTo>
                    <a:pt x="2949241" y="840166"/>
                    <a:pt x="2949241" y="840166"/>
                    <a:pt x="2949813" y="839004"/>
                  </a:cubicBezTo>
                  <a:lnTo>
                    <a:pt x="2953821" y="830867"/>
                  </a:lnTo>
                  <a:cubicBezTo>
                    <a:pt x="2953821" y="830867"/>
                    <a:pt x="2953821" y="830867"/>
                    <a:pt x="2954395" y="829705"/>
                  </a:cubicBezTo>
                  <a:lnTo>
                    <a:pt x="2958403" y="821569"/>
                  </a:lnTo>
                  <a:cubicBezTo>
                    <a:pt x="2958403" y="821569"/>
                    <a:pt x="2958403" y="821569"/>
                    <a:pt x="2959834" y="820697"/>
                  </a:cubicBezTo>
                  <a:lnTo>
                    <a:pt x="2969855" y="814595"/>
                  </a:lnTo>
                  <a:cubicBezTo>
                    <a:pt x="2969855" y="814595"/>
                    <a:pt x="2969855" y="814595"/>
                    <a:pt x="2971573" y="813433"/>
                  </a:cubicBezTo>
                  <a:lnTo>
                    <a:pt x="2983599" y="805296"/>
                  </a:lnTo>
                  <a:cubicBezTo>
                    <a:pt x="2983599" y="805296"/>
                    <a:pt x="2983599" y="805296"/>
                    <a:pt x="2984458" y="804134"/>
                  </a:cubicBezTo>
                  <a:lnTo>
                    <a:pt x="2990471" y="795998"/>
                  </a:lnTo>
                  <a:cubicBezTo>
                    <a:pt x="2990471" y="795998"/>
                    <a:pt x="2990471" y="795998"/>
                    <a:pt x="2991043" y="793964"/>
                  </a:cubicBezTo>
                  <a:lnTo>
                    <a:pt x="2995052" y="779725"/>
                  </a:lnTo>
                  <a:cubicBezTo>
                    <a:pt x="2995052" y="779725"/>
                    <a:pt x="2995052" y="779725"/>
                    <a:pt x="2995625" y="781759"/>
                  </a:cubicBezTo>
                  <a:lnTo>
                    <a:pt x="2999633" y="795998"/>
                  </a:lnTo>
                  <a:cubicBezTo>
                    <a:pt x="2999633" y="795998"/>
                    <a:pt x="2999633" y="795998"/>
                    <a:pt x="3000205" y="796869"/>
                  </a:cubicBezTo>
                  <a:lnTo>
                    <a:pt x="3004214" y="802972"/>
                  </a:lnTo>
                  <a:cubicBezTo>
                    <a:pt x="3004214" y="802972"/>
                    <a:pt x="3004214" y="802972"/>
                    <a:pt x="3005646" y="804134"/>
                  </a:cubicBezTo>
                  <a:lnTo>
                    <a:pt x="3015667" y="812270"/>
                  </a:lnTo>
                  <a:cubicBezTo>
                    <a:pt x="3015667" y="812270"/>
                    <a:pt x="3015667" y="812270"/>
                    <a:pt x="3016813" y="813433"/>
                  </a:cubicBezTo>
                  <a:lnTo>
                    <a:pt x="3024828" y="821569"/>
                  </a:lnTo>
                  <a:cubicBezTo>
                    <a:pt x="3024828" y="821569"/>
                    <a:pt x="3024828" y="821569"/>
                    <a:pt x="3025975" y="822731"/>
                  </a:cubicBezTo>
                  <a:lnTo>
                    <a:pt x="3033991" y="830867"/>
                  </a:lnTo>
                  <a:cubicBezTo>
                    <a:pt x="3033991" y="830867"/>
                    <a:pt x="3033991" y="830867"/>
                    <a:pt x="3034278" y="832030"/>
                  </a:cubicBezTo>
                  <a:lnTo>
                    <a:pt x="3036281" y="840166"/>
                  </a:lnTo>
                  <a:cubicBezTo>
                    <a:pt x="3036281" y="840166"/>
                    <a:pt x="3036281" y="840166"/>
                    <a:pt x="3036567" y="841328"/>
                  </a:cubicBezTo>
                  <a:lnTo>
                    <a:pt x="3038572" y="849465"/>
                  </a:lnTo>
                  <a:cubicBezTo>
                    <a:pt x="3043153" y="849465"/>
                    <a:pt x="3043153" y="849465"/>
                    <a:pt x="3045443" y="826218"/>
                  </a:cubicBezTo>
                  <a:cubicBezTo>
                    <a:pt x="3045443" y="826218"/>
                    <a:pt x="3045443" y="826218"/>
                    <a:pt x="3050025" y="849465"/>
                  </a:cubicBezTo>
                  <a:cubicBezTo>
                    <a:pt x="3054605" y="849465"/>
                    <a:pt x="3054605" y="849465"/>
                    <a:pt x="3054605" y="851208"/>
                  </a:cubicBezTo>
                  <a:lnTo>
                    <a:pt x="3054605" y="863413"/>
                  </a:lnTo>
                  <a:cubicBezTo>
                    <a:pt x="3050025" y="863413"/>
                    <a:pt x="3050025" y="863413"/>
                    <a:pt x="3050025" y="895958"/>
                  </a:cubicBezTo>
                  <a:cubicBezTo>
                    <a:pt x="3050025" y="895958"/>
                    <a:pt x="3050025" y="895958"/>
                    <a:pt x="3051171" y="895958"/>
                  </a:cubicBezTo>
                  <a:lnTo>
                    <a:pt x="3059187" y="895958"/>
                  </a:lnTo>
                  <a:cubicBezTo>
                    <a:pt x="3059187" y="900607"/>
                    <a:pt x="3059187" y="900607"/>
                    <a:pt x="3060047" y="900607"/>
                  </a:cubicBezTo>
                  <a:lnTo>
                    <a:pt x="3066059" y="900607"/>
                  </a:lnTo>
                  <a:cubicBezTo>
                    <a:pt x="3066059" y="900607"/>
                    <a:pt x="3066059" y="900607"/>
                    <a:pt x="3066059" y="899445"/>
                  </a:cubicBezTo>
                  <a:lnTo>
                    <a:pt x="3066059" y="891308"/>
                  </a:lnTo>
                  <a:cubicBezTo>
                    <a:pt x="3066059" y="891308"/>
                    <a:pt x="3066059" y="891308"/>
                    <a:pt x="3068349" y="891308"/>
                  </a:cubicBezTo>
                  <a:lnTo>
                    <a:pt x="3084383" y="891308"/>
                  </a:lnTo>
                  <a:cubicBezTo>
                    <a:pt x="3084383" y="891308"/>
                    <a:pt x="3084383" y="891308"/>
                    <a:pt x="3084383" y="889274"/>
                  </a:cubicBezTo>
                  <a:lnTo>
                    <a:pt x="3084383" y="875036"/>
                  </a:lnTo>
                  <a:cubicBezTo>
                    <a:pt x="3084383" y="875036"/>
                    <a:pt x="3084383" y="875036"/>
                    <a:pt x="3123323" y="875036"/>
                  </a:cubicBezTo>
                  <a:cubicBezTo>
                    <a:pt x="3123323" y="875036"/>
                    <a:pt x="3123323" y="875036"/>
                    <a:pt x="3123323" y="876489"/>
                  </a:cubicBezTo>
                  <a:lnTo>
                    <a:pt x="3123323" y="886659"/>
                  </a:lnTo>
                  <a:cubicBezTo>
                    <a:pt x="3123323" y="886659"/>
                    <a:pt x="3123323" y="886659"/>
                    <a:pt x="3143937" y="886659"/>
                  </a:cubicBezTo>
                  <a:cubicBezTo>
                    <a:pt x="3143937" y="886659"/>
                    <a:pt x="3143937" y="886659"/>
                    <a:pt x="3143937" y="888984"/>
                  </a:cubicBezTo>
                  <a:lnTo>
                    <a:pt x="3143937" y="905256"/>
                  </a:lnTo>
                  <a:cubicBezTo>
                    <a:pt x="3139357" y="905256"/>
                    <a:pt x="3139357" y="905256"/>
                    <a:pt x="3139357" y="906128"/>
                  </a:cubicBezTo>
                  <a:lnTo>
                    <a:pt x="3139357" y="912230"/>
                  </a:lnTo>
                  <a:cubicBezTo>
                    <a:pt x="3143937" y="912230"/>
                    <a:pt x="3143937" y="912230"/>
                    <a:pt x="3143937" y="913974"/>
                  </a:cubicBezTo>
                  <a:lnTo>
                    <a:pt x="3143937" y="926178"/>
                  </a:lnTo>
                  <a:lnTo>
                    <a:pt x="3139357" y="930827"/>
                  </a:lnTo>
                  <a:cubicBezTo>
                    <a:pt x="3139357" y="930827"/>
                    <a:pt x="3139357" y="930827"/>
                    <a:pt x="3139357" y="986619"/>
                  </a:cubicBezTo>
                  <a:cubicBezTo>
                    <a:pt x="3139357" y="986619"/>
                    <a:pt x="3139357" y="986619"/>
                    <a:pt x="3141360" y="986619"/>
                  </a:cubicBezTo>
                  <a:lnTo>
                    <a:pt x="3155391" y="986619"/>
                  </a:lnTo>
                  <a:cubicBezTo>
                    <a:pt x="3155391" y="991268"/>
                    <a:pt x="3155391" y="991268"/>
                    <a:pt x="3157107" y="991268"/>
                  </a:cubicBezTo>
                  <a:lnTo>
                    <a:pt x="3169135" y="991268"/>
                  </a:lnTo>
                  <a:cubicBezTo>
                    <a:pt x="3169135" y="991268"/>
                    <a:pt x="3169135" y="991268"/>
                    <a:pt x="3169135" y="993302"/>
                  </a:cubicBezTo>
                  <a:lnTo>
                    <a:pt x="3169135" y="1007541"/>
                  </a:lnTo>
                  <a:cubicBezTo>
                    <a:pt x="3169135" y="1007541"/>
                    <a:pt x="3169135" y="1007541"/>
                    <a:pt x="3170853" y="1007541"/>
                  </a:cubicBezTo>
                  <a:lnTo>
                    <a:pt x="3182877" y="1007541"/>
                  </a:lnTo>
                  <a:cubicBezTo>
                    <a:pt x="3182877" y="1007541"/>
                    <a:pt x="3182877" y="1007541"/>
                    <a:pt x="3182877" y="1005507"/>
                  </a:cubicBezTo>
                  <a:lnTo>
                    <a:pt x="3182877" y="991268"/>
                  </a:lnTo>
                  <a:cubicBezTo>
                    <a:pt x="3182877" y="991268"/>
                    <a:pt x="3182877" y="991268"/>
                    <a:pt x="3184880" y="990106"/>
                  </a:cubicBezTo>
                  <a:lnTo>
                    <a:pt x="3198911" y="981970"/>
                  </a:lnTo>
                  <a:cubicBezTo>
                    <a:pt x="3198911" y="981970"/>
                    <a:pt x="3198911" y="981970"/>
                    <a:pt x="3198911" y="961048"/>
                  </a:cubicBezTo>
                  <a:cubicBezTo>
                    <a:pt x="3194330" y="961048"/>
                    <a:pt x="3194330" y="961048"/>
                    <a:pt x="3194330" y="937801"/>
                  </a:cubicBezTo>
                  <a:cubicBezTo>
                    <a:pt x="3194330" y="937801"/>
                    <a:pt x="3194330" y="937801"/>
                    <a:pt x="3195474" y="937801"/>
                  </a:cubicBezTo>
                  <a:lnTo>
                    <a:pt x="3203492" y="937801"/>
                  </a:lnTo>
                  <a:cubicBezTo>
                    <a:pt x="3203492" y="935477"/>
                    <a:pt x="3203492" y="935477"/>
                    <a:pt x="3224107" y="935477"/>
                  </a:cubicBezTo>
                  <a:cubicBezTo>
                    <a:pt x="3224107" y="935477"/>
                    <a:pt x="3224107" y="935477"/>
                    <a:pt x="3224107" y="934314"/>
                  </a:cubicBezTo>
                  <a:lnTo>
                    <a:pt x="3224107" y="926178"/>
                  </a:lnTo>
                  <a:cubicBezTo>
                    <a:pt x="3224107" y="926178"/>
                    <a:pt x="3224107" y="926178"/>
                    <a:pt x="3225825" y="926178"/>
                  </a:cubicBezTo>
                  <a:lnTo>
                    <a:pt x="3237850" y="926178"/>
                  </a:lnTo>
                  <a:cubicBezTo>
                    <a:pt x="3237850" y="926178"/>
                    <a:pt x="3237850" y="926178"/>
                    <a:pt x="3237850" y="809946"/>
                  </a:cubicBezTo>
                  <a:cubicBezTo>
                    <a:pt x="3237850" y="809946"/>
                    <a:pt x="3237850" y="809946"/>
                    <a:pt x="3238995" y="809946"/>
                  </a:cubicBezTo>
                  <a:lnTo>
                    <a:pt x="3247012" y="809946"/>
                  </a:lnTo>
                  <a:cubicBezTo>
                    <a:pt x="3247012" y="809946"/>
                    <a:pt x="3247012" y="809946"/>
                    <a:pt x="3247012" y="807621"/>
                  </a:cubicBezTo>
                  <a:lnTo>
                    <a:pt x="3247012" y="791348"/>
                  </a:lnTo>
                  <a:cubicBezTo>
                    <a:pt x="3249303" y="791348"/>
                    <a:pt x="3249303" y="791348"/>
                    <a:pt x="3249303" y="744855"/>
                  </a:cubicBezTo>
                  <a:cubicBezTo>
                    <a:pt x="3249303" y="744855"/>
                    <a:pt x="3249303" y="744855"/>
                    <a:pt x="3250449" y="744855"/>
                  </a:cubicBezTo>
                  <a:lnTo>
                    <a:pt x="3258465" y="744855"/>
                  </a:lnTo>
                  <a:cubicBezTo>
                    <a:pt x="3258465" y="744855"/>
                    <a:pt x="3258465" y="744855"/>
                    <a:pt x="3258465" y="746018"/>
                  </a:cubicBezTo>
                  <a:lnTo>
                    <a:pt x="3258465" y="754154"/>
                  </a:lnTo>
                  <a:cubicBezTo>
                    <a:pt x="3263045" y="754154"/>
                    <a:pt x="3263045" y="754154"/>
                    <a:pt x="3263045" y="751829"/>
                  </a:cubicBezTo>
                  <a:lnTo>
                    <a:pt x="3263045" y="735557"/>
                  </a:lnTo>
                  <a:cubicBezTo>
                    <a:pt x="3263045" y="735557"/>
                    <a:pt x="3263045" y="735557"/>
                    <a:pt x="3264477" y="734976"/>
                  </a:cubicBezTo>
                  <a:lnTo>
                    <a:pt x="3274499" y="730908"/>
                  </a:lnTo>
                  <a:cubicBezTo>
                    <a:pt x="3274499" y="730908"/>
                    <a:pt x="3274499" y="730908"/>
                    <a:pt x="3275644" y="731489"/>
                  </a:cubicBezTo>
                  <a:lnTo>
                    <a:pt x="3283661" y="735557"/>
                  </a:lnTo>
                  <a:cubicBezTo>
                    <a:pt x="3283661" y="735557"/>
                    <a:pt x="3283661" y="735557"/>
                    <a:pt x="3285379" y="735557"/>
                  </a:cubicBezTo>
                  <a:lnTo>
                    <a:pt x="3297405" y="735557"/>
                  </a:lnTo>
                  <a:cubicBezTo>
                    <a:pt x="3297405" y="735557"/>
                    <a:pt x="3297405" y="735557"/>
                    <a:pt x="3297405" y="705336"/>
                  </a:cubicBezTo>
                  <a:cubicBezTo>
                    <a:pt x="3297405" y="705336"/>
                    <a:pt x="3297405" y="705336"/>
                    <a:pt x="3298550" y="705336"/>
                  </a:cubicBezTo>
                  <a:lnTo>
                    <a:pt x="3306565" y="705336"/>
                  </a:lnTo>
                  <a:cubicBezTo>
                    <a:pt x="3306565" y="709986"/>
                    <a:pt x="3306565" y="709986"/>
                    <a:pt x="3307997" y="709986"/>
                  </a:cubicBezTo>
                  <a:lnTo>
                    <a:pt x="3318019" y="709986"/>
                  </a:lnTo>
                  <a:cubicBezTo>
                    <a:pt x="3318019" y="705336"/>
                    <a:pt x="3318019" y="705336"/>
                    <a:pt x="3319165" y="705336"/>
                  </a:cubicBezTo>
                  <a:lnTo>
                    <a:pt x="3327182" y="705336"/>
                  </a:lnTo>
                  <a:cubicBezTo>
                    <a:pt x="3327182" y="705336"/>
                    <a:pt x="3327182" y="705336"/>
                    <a:pt x="3327182" y="740206"/>
                  </a:cubicBezTo>
                  <a:cubicBezTo>
                    <a:pt x="3327182" y="740206"/>
                    <a:pt x="3327182" y="740206"/>
                    <a:pt x="3328613" y="741368"/>
                  </a:cubicBezTo>
                  <a:lnTo>
                    <a:pt x="3338635" y="749505"/>
                  </a:lnTo>
                  <a:cubicBezTo>
                    <a:pt x="3336344" y="756479"/>
                    <a:pt x="3336344" y="756479"/>
                    <a:pt x="3361539" y="756479"/>
                  </a:cubicBezTo>
                  <a:cubicBezTo>
                    <a:pt x="3361539" y="756479"/>
                    <a:pt x="3361539" y="756479"/>
                    <a:pt x="3361539" y="755026"/>
                  </a:cubicBezTo>
                  <a:lnTo>
                    <a:pt x="3361539" y="744855"/>
                  </a:lnTo>
                  <a:cubicBezTo>
                    <a:pt x="3361539" y="744855"/>
                    <a:pt x="3361539" y="744855"/>
                    <a:pt x="3391317" y="735557"/>
                  </a:cubicBezTo>
                  <a:cubicBezTo>
                    <a:pt x="3391317" y="735557"/>
                    <a:pt x="3391317" y="735557"/>
                    <a:pt x="3391317" y="734395"/>
                  </a:cubicBezTo>
                  <a:lnTo>
                    <a:pt x="3391317" y="726258"/>
                  </a:lnTo>
                  <a:cubicBezTo>
                    <a:pt x="3391317" y="726258"/>
                    <a:pt x="3391317" y="726258"/>
                    <a:pt x="3392176" y="726258"/>
                  </a:cubicBezTo>
                  <a:lnTo>
                    <a:pt x="3398189" y="726258"/>
                  </a:lnTo>
                  <a:cubicBezTo>
                    <a:pt x="3398189" y="726258"/>
                    <a:pt x="3398189" y="726258"/>
                    <a:pt x="3398189" y="725387"/>
                  </a:cubicBezTo>
                  <a:lnTo>
                    <a:pt x="3398189" y="719284"/>
                  </a:lnTo>
                  <a:cubicBezTo>
                    <a:pt x="3398189" y="719284"/>
                    <a:pt x="3398189" y="719284"/>
                    <a:pt x="3400479" y="719284"/>
                  </a:cubicBezTo>
                  <a:lnTo>
                    <a:pt x="3416513" y="719284"/>
                  </a:lnTo>
                  <a:cubicBezTo>
                    <a:pt x="3416513" y="719284"/>
                    <a:pt x="3416513" y="719284"/>
                    <a:pt x="3416513" y="720156"/>
                  </a:cubicBezTo>
                  <a:lnTo>
                    <a:pt x="3416513" y="726258"/>
                  </a:lnTo>
                  <a:cubicBezTo>
                    <a:pt x="3416513" y="726258"/>
                    <a:pt x="3416513" y="726258"/>
                    <a:pt x="3418231" y="726258"/>
                  </a:cubicBezTo>
                  <a:lnTo>
                    <a:pt x="3430257" y="726258"/>
                  </a:lnTo>
                  <a:cubicBezTo>
                    <a:pt x="3430257" y="726258"/>
                    <a:pt x="3430257" y="726258"/>
                    <a:pt x="3430257" y="728002"/>
                  </a:cubicBezTo>
                  <a:lnTo>
                    <a:pt x="3430257" y="740206"/>
                  </a:lnTo>
                  <a:cubicBezTo>
                    <a:pt x="3430257" y="740206"/>
                    <a:pt x="3430257" y="740206"/>
                    <a:pt x="3455452" y="740206"/>
                  </a:cubicBezTo>
                  <a:cubicBezTo>
                    <a:pt x="3455452" y="740206"/>
                    <a:pt x="3455452" y="740206"/>
                    <a:pt x="3455452" y="739044"/>
                  </a:cubicBezTo>
                  <a:lnTo>
                    <a:pt x="3455452" y="730908"/>
                  </a:lnTo>
                  <a:cubicBezTo>
                    <a:pt x="3455452" y="730908"/>
                    <a:pt x="3455452" y="730908"/>
                    <a:pt x="3456884" y="730908"/>
                  </a:cubicBezTo>
                  <a:lnTo>
                    <a:pt x="3466905" y="730908"/>
                  </a:lnTo>
                  <a:cubicBezTo>
                    <a:pt x="3466905" y="730908"/>
                    <a:pt x="3466905" y="730908"/>
                    <a:pt x="3466905" y="729745"/>
                  </a:cubicBezTo>
                  <a:lnTo>
                    <a:pt x="3466905" y="721609"/>
                  </a:lnTo>
                  <a:cubicBezTo>
                    <a:pt x="3466905" y="721609"/>
                    <a:pt x="3466905" y="721609"/>
                    <a:pt x="3468623" y="721609"/>
                  </a:cubicBezTo>
                  <a:lnTo>
                    <a:pt x="3480647" y="721609"/>
                  </a:lnTo>
                  <a:cubicBezTo>
                    <a:pt x="3480647" y="721609"/>
                    <a:pt x="3480647" y="721609"/>
                    <a:pt x="3480647" y="722771"/>
                  </a:cubicBezTo>
                  <a:lnTo>
                    <a:pt x="3480647" y="730908"/>
                  </a:lnTo>
                  <a:cubicBezTo>
                    <a:pt x="3485229" y="730908"/>
                    <a:pt x="3485229" y="730908"/>
                    <a:pt x="3485229" y="675116"/>
                  </a:cubicBezTo>
                  <a:cubicBezTo>
                    <a:pt x="3485229" y="675116"/>
                    <a:pt x="3485229" y="675116"/>
                    <a:pt x="3588304" y="675116"/>
                  </a:cubicBezTo>
                  <a:cubicBezTo>
                    <a:pt x="3588304" y="675116"/>
                    <a:pt x="3588304" y="675116"/>
                    <a:pt x="3588304" y="749505"/>
                  </a:cubicBezTo>
                  <a:cubicBezTo>
                    <a:pt x="3588304" y="749505"/>
                    <a:pt x="3588304" y="749505"/>
                    <a:pt x="3590595" y="749505"/>
                  </a:cubicBezTo>
                  <a:lnTo>
                    <a:pt x="3606629" y="749505"/>
                  </a:lnTo>
                  <a:cubicBezTo>
                    <a:pt x="3606629" y="749505"/>
                    <a:pt x="3606629" y="749505"/>
                    <a:pt x="3606629" y="665817"/>
                  </a:cubicBezTo>
                  <a:cubicBezTo>
                    <a:pt x="3606629" y="665817"/>
                    <a:pt x="3606629" y="665817"/>
                    <a:pt x="3629535" y="654194"/>
                  </a:cubicBezTo>
                  <a:cubicBezTo>
                    <a:pt x="3629535" y="654194"/>
                    <a:pt x="3629535" y="654194"/>
                    <a:pt x="3659311" y="654194"/>
                  </a:cubicBezTo>
                  <a:cubicBezTo>
                    <a:pt x="3659311" y="654194"/>
                    <a:pt x="3659311" y="654194"/>
                    <a:pt x="3661316" y="652451"/>
                  </a:cubicBezTo>
                  <a:lnTo>
                    <a:pt x="3675345" y="640246"/>
                  </a:lnTo>
                  <a:cubicBezTo>
                    <a:pt x="3675345" y="640246"/>
                    <a:pt x="3675345" y="640246"/>
                    <a:pt x="3714285" y="640246"/>
                  </a:cubicBezTo>
                  <a:cubicBezTo>
                    <a:pt x="3714285" y="640246"/>
                    <a:pt x="3714285" y="640246"/>
                    <a:pt x="3714285" y="641990"/>
                  </a:cubicBezTo>
                  <a:lnTo>
                    <a:pt x="3714285" y="654194"/>
                  </a:lnTo>
                  <a:cubicBezTo>
                    <a:pt x="3714285" y="654194"/>
                    <a:pt x="3714285" y="654194"/>
                    <a:pt x="3753224" y="654194"/>
                  </a:cubicBezTo>
                  <a:cubicBezTo>
                    <a:pt x="3753224" y="654194"/>
                    <a:pt x="3753224" y="654194"/>
                    <a:pt x="3753224" y="744855"/>
                  </a:cubicBezTo>
                  <a:cubicBezTo>
                    <a:pt x="3753224" y="744855"/>
                    <a:pt x="3753224" y="744855"/>
                    <a:pt x="3754656" y="744855"/>
                  </a:cubicBezTo>
                  <a:lnTo>
                    <a:pt x="3764677" y="744855"/>
                  </a:lnTo>
                  <a:cubicBezTo>
                    <a:pt x="3764677" y="744855"/>
                    <a:pt x="3764677" y="744855"/>
                    <a:pt x="3764677" y="877360"/>
                  </a:cubicBezTo>
                  <a:cubicBezTo>
                    <a:pt x="3764677" y="877360"/>
                    <a:pt x="3764677" y="877360"/>
                    <a:pt x="3766967" y="877360"/>
                  </a:cubicBezTo>
                  <a:lnTo>
                    <a:pt x="3783001" y="877360"/>
                  </a:lnTo>
                  <a:cubicBezTo>
                    <a:pt x="3783001" y="877360"/>
                    <a:pt x="3783001" y="877360"/>
                    <a:pt x="3783001" y="791348"/>
                  </a:cubicBezTo>
                  <a:cubicBezTo>
                    <a:pt x="3783001" y="791348"/>
                    <a:pt x="3783001" y="791348"/>
                    <a:pt x="3783861" y="790767"/>
                  </a:cubicBezTo>
                  <a:lnTo>
                    <a:pt x="3789873" y="786699"/>
                  </a:lnTo>
                  <a:cubicBezTo>
                    <a:pt x="3794455" y="786699"/>
                    <a:pt x="3794455" y="786699"/>
                    <a:pt x="3794455" y="787861"/>
                  </a:cubicBezTo>
                  <a:lnTo>
                    <a:pt x="3794455" y="795998"/>
                  </a:lnTo>
                  <a:cubicBezTo>
                    <a:pt x="3794455" y="795998"/>
                    <a:pt x="3794455" y="795998"/>
                    <a:pt x="3796744" y="794835"/>
                  </a:cubicBezTo>
                  <a:lnTo>
                    <a:pt x="3812779" y="786699"/>
                  </a:lnTo>
                  <a:cubicBezTo>
                    <a:pt x="3812779" y="786699"/>
                    <a:pt x="3812779" y="786699"/>
                    <a:pt x="3814783" y="786699"/>
                  </a:cubicBezTo>
                  <a:lnTo>
                    <a:pt x="3828812" y="786699"/>
                  </a:lnTo>
                  <a:cubicBezTo>
                    <a:pt x="3828812" y="786699"/>
                    <a:pt x="3828812" y="786699"/>
                    <a:pt x="3828812" y="944775"/>
                  </a:cubicBezTo>
                  <a:cubicBezTo>
                    <a:pt x="3828812" y="944775"/>
                    <a:pt x="3828812" y="944775"/>
                    <a:pt x="3860881" y="949425"/>
                  </a:cubicBezTo>
                  <a:cubicBezTo>
                    <a:pt x="3860881" y="947100"/>
                    <a:pt x="3860881" y="944775"/>
                    <a:pt x="3860881" y="942451"/>
                  </a:cubicBezTo>
                  <a:cubicBezTo>
                    <a:pt x="3872333" y="942451"/>
                    <a:pt x="3883785" y="942451"/>
                    <a:pt x="3895238" y="942451"/>
                  </a:cubicBezTo>
                  <a:cubicBezTo>
                    <a:pt x="3895238" y="930827"/>
                    <a:pt x="3895238" y="921529"/>
                    <a:pt x="3895238" y="912230"/>
                  </a:cubicBezTo>
                  <a:lnTo>
                    <a:pt x="3904401" y="912230"/>
                  </a:lnTo>
                  <a:cubicBezTo>
                    <a:pt x="3904401" y="898282"/>
                    <a:pt x="3904401" y="886659"/>
                    <a:pt x="3904401" y="872711"/>
                  </a:cubicBezTo>
                  <a:cubicBezTo>
                    <a:pt x="3906691" y="872711"/>
                    <a:pt x="3908982" y="872711"/>
                    <a:pt x="3911273" y="872711"/>
                  </a:cubicBezTo>
                  <a:cubicBezTo>
                    <a:pt x="3911273" y="858763"/>
                    <a:pt x="3911273" y="847140"/>
                    <a:pt x="3911273" y="833192"/>
                  </a:cubicBezTo>
                  <a:cubicBezTo>
                    <a:pt x="3915853" y="833192"/>
                    <a:pt x="3920434" y="833192"/>
                    <a:pt x="3927307" y="833192"/>
                  </a:cubicBezTo>
                  <a:cubicBezTo>
                    <a:pt x="3943340" y="828543"/>
                    <a:pt x="3961664" y="819244"/>
                    <a:pt x="3977697" y="812270"/>
                  </a:cubicBezTo>
                  <a:cubicBezTo>
                    <a:pt x="3979989" y="805296"/>
                    <a:pt x="3979989" y="798322"/>
                    <a:pt x="3979989" y="791348"/>
                  </a:cubicBezTo>
                  <a:cubicBezTo>
                    <a:pt x="3982279" y="798322"/>
                    <a:pt x="3982279" y="805296"/>
                    <a:pt x="3984570" y="812270"/>
                  </a:cubicBezTo>
                  <a:cubicBezTo>
                    <a:pt x="4002895" y="821569"/>
                    <a:pt x="4018928" y="830867"/>
                    <a:pt x="4037253" y="840166"/>
                  </a:cubicBezTo>
                  <a:cubicBezTo>
                    <a:pt x="4037253" y="837847"/>
                    <a:pt x="4037253" y="835529"/>
                    <a:pt x="4037253" y="835517"/>
                  </a:cubicBezTo>
                  <a:cubicBezTo>
                    <a:pt x="4041833" y="835517"/>
                    <a:pt x="4046416" y="835517"/>
                    <a:pt x="4050996" y="835517"/>
                  </a:cubicBezTo>
                  <a:cubicBezTo>
                    <a:pt x="4050996" y="847140"/>
                    <a:pt x="4050996" y="861088"/>
                    <a:pt x="4050996" y="872711"/>
                  </a:cubicBezTo>
                  <a:cubicBezTo>
                    <a:pt x="4053287" y="872711"/>
                    <a:pt x="4055577" y="872711"/>
                    <a:pt x="4057867" y="872711"/>
                  </a:cubicBezTo>
                  <a:cubicBezTo>
                    <a:pt x="4057867" y="886659"/>
                    <a:pt x="4057867" y="900607"/>
                    <a:pt x="4057867" y="916879"/>
                  </a:cubicBezTo>
                  <a:cubicBezTo>
                    <a:pt x="4060159" y="916879"/>
                    <a:pt x="4062449" y="916879"/>
                    <a:pt x="4064740" y="916879"/>
                  </a:cubicBezTo>
                  <a:cubicBezTo>
                    <a:pt x="4064740" y="923853"/>
                    <a:pt x="4064740" y="930827"/>
                    <a:pt x="4064740" y="937801"/>
                  </a:cubicBezTo>
                  <a:cubicBezTo>
                    <a:pt x="4069321" y="937801"/>
                    <a:pt x="4073901" y="937801"/>
                    <a:pt x="4078483" y="937801"/>
                  </a:cubicBezTo>
                  <a:cubicBezTo>
                    <a:pt x="4078483" y="949425"/>
                    <a:pt x="4078483" y="958723"/>
                    <a:pt x="4078483" y="970346"/>
                  </a:cubicBezTo>
                  <a:cubicBezTo>
                    <a:pt x="4108260" y="968022"/>
                    <a:pt x="4135747" y="965697"/>
                    <a:pt x="4165523" y="963372"/>
                  </a:cubicBezTo>
                  <a:cubicBezTo>
                    <a:pt x="4165523" y="951749"/>
                    <a:pt x="4165523" y="942451"/>
                    <a:pt x="4165523" y="930827"/>
                  </a:cubicBezTo>
                  <a:cubicBezTo>
                    <a:pt x="4181557" y="930827"/>
                    <a:pt x="4197591" y="930827"/>
                    <a:pt x="4211335" y="930827"/>
                  </a:cubicBezTo>
                  <a:cubicBezTo>
                    <a:pt x="4211335" y="923853"/>
                    <a:pt x="4211335" y="919204"/>
                    <a:pt x="4211335" y="912230"/>
                  </a:cubicBezTo>
                  <a:cubicBezTo>
                    <a:pt x="4243403" y="912230"/>
                    <a:pt x="4275469" y="912230"/>
                    <a:pt x="4307538" y="912230"/>
                  </a:cubicBezTo>
                  <a:cubicBezTo>
                    <a:pt x="4307538" y="916879"/>
                    <a:pt x="4307538" y="919204"/>
                    <a:pt x="4307538" y="923853"/>
                  </a:cubicBezTo>
                  <a:cubicBezTo>
                    <a:pt x="4328153" y="923853"/>
                    <a:pt x="4348767" y="923853"/>
                    <a:pt x="4369382" y="923853"/>
                  </a:cubicBezTo>
                  <a:cubicBezTo>
                    <a:pt x="4369382" y="926178"/>
                    <a:pt x="4369382" y="928503"/>
                    <a:pt x="4369382" y="930827"/>
                  </a:cubicBezTo>
                  <a:cubicBezTo>
                    <a:pt x="4373963" y="930827"/>
                    <a:pt x="4380835" y="930827"/>
                    <a:pt x="4387707" y="930827"/>
                  </a:cubicBezTo>
                  <a:cubicBezTo>
                    <a:pt x="4387707" y="933152"/>
                    <a:pt x="4387707" y="935477"/>
                    <a:pt x="4387707" y="937801"/>
                  </a:cubicBezTo>
                  <a:cubicBezTo>
                    <a:pt x="4392287" y="937801"/>
                    <a:pt x="4399159" y="937801"/>
                    <a:pt x="4403740" y="937801"/>
                  </a:cubicBezTo>
                  <a:cubicBezTo>
                    <a:pt x="4403740" y="931132"/>
                    <a:pt x="4403740" y="924463"/>
                    <a:pt x="4403740" y="917794"/>
                  </a:cubicBezTo>
                  <a:lnTo>
                    <a:pt x="4475956" y="1039515"/>
                  </a:lnTo>
                  <a:lnTo>
                    <a:pt x="0" y="1039515"/>
                  </a:lnTo>
                  <a:lnTo>
                    <a:pt x="0" y="685283"/>
                  </a:lnTo>
                  <a:lnTo>
                    <a:pt x="9900" y="685283"/>
                  </a:lnTo>
                  <a:cubicBezTo>
                    <a:pt x="9900" y="685271"/>
                    <a:pt x="9900" y="684760"/>
                    <a:pt x="9900" y="661504"/>
                  </a:cubicBezTo>
                  <a:cubicBezTo>
                    <a:pt x="9907" y="661504"/>
                    <a:pt x="9987" y="661504"/>
                    <a:pt x="10941" y="661504"/>
                  </a:cubicBezTo>
                  <a:lnTo>
                    <a:pt x="18230" y="661504"/>
                  </a:lnTo>
                  <a:cubicBezTo>
                    <a:pt x="18230" y="661485"/>
                    <a:pt x="18230" y="660714"/>
                    <a:pt x="18230" y="629077"/>
                  </a:cubicBezTo>
                  <a:cubicBezTo>
                    <a:pt x="18238" y="629077"/>
                    <a:pt x="18317" y="629077"/>
                    <a:pt x="19272" y="629077"/>
                  </a:cubicBezTo>
                  <a:lnTo>
                    <a:pt x="26562" y="629077"/>
                  </a:lnTo>
                  <a:cubicBezTo>
                    <a:pt x="26562" y="629071"/>
                    <a:pt x="26562" y="628962"/>
                    <a:pt x="26562" y="627186"/>
                  </a:cubicBezTo>
                  <a:lnTo>
                    <a:pt x="26562" y="613945"/>
                  </a:lnTo>
                  <a:cubicBezTo>
                    <a:pt x="24478" y="613945"/>
                    <a:pt x="24478" y="613945"/>
                    <a:pt x="25259" y="612323"/>
                  </a:cubicBezTo>
                  <a:lnTo>
                    <a:pt x="30726" y="600974"/>
                  </a:lnTo>
                  <a:cubicBezTo>
                    <a:pt x="30732" y="600991"/>
                    <a:pt x="30932" y="601665"/>
                    <a:pt x="39057" y="629077"/>
                  </a:cubicBezTo>
                  <a:cubicBezTo>
                    <a:pt x="39066" y="629077"/>
                    <a:pt x="39140" y="629077"/>
                    <a:pt x="39838" y="629077"/>
                  </a:cubicBezTo>
                  <a:lnTo>
                    <a:pt x="45305" y="629077"/>
                  </a:lnTo>
                  <a:cubicBezTo>
                    <a:pt x="45305" y="629064"/>
                    <a:pt x="45305" y="627885"/>
                    <a:pt x="45305" y="523150"/>
                  </a:cubicBezTo>
                  <a:cubicBezTo>
                    <a:pt x="45315" y="523150"/>
                    <a:pt x="45433" y="523150"/>
                    <a:pt x="46867" y="523150"/>
                  </a:cubicBezTo>
                  <a:lnTo>
                    <a:pt x="57801" y="523150"/>
                  </a:lnTo>
                  <a:cubicBezTo>
                    <a:pt x="57801" y="523128"/>
                    <a:pt x="57801" y="522118"/>
                    <a:pt x="57801" y="475591"/>
                  </a:cubicBezTo>
                  <a:cubicBezTo>
                    <a:pt x="57818" y="475591"/>
                    <a:pt x="58461" y="475591"/>
                    <a:pt x="84875" y="475591"/>
                  </a:cubicBezTo>
                  <a:cubicBezTo>
                    <a:pt x="84875" y="475579"/>
                    <a:pt x="84875" y="475069"/>
                    <a:pt x="84875" y="453973"/>
                  </a:cubicBezTo>
                  <a:cubicBezTo>
                    <a:pt x="84895" y="453973"/>
                    <a:pt x="85705" y="453973"/>
                    <a:pt x="120280" y="453973"/>
                  </a:cubicBezTo>
                  <a:cubicBezTo>
                    <a:pt x="120280" y="453981"/>
                    <a:pt x="120280" y="454111"/>
                    <a:pt x="120280" y="456405"/>
                  </a:cubicBezTo>
                  <a:lnTo>
                    <a:pt x="120280" y="473429"/>
                  </a:lnTo>
                  <a:cubicBezTo>
                    <a:pt x="120290" y="473429"/>
                    <a:pt x="120424" y="473429"/>
                    <a:pt x="122623" y="473429"/>
                  </a:cubicBezTo>
                  <a:lnTo>
                    <a:pt x="139024" y="473429"/>
                  </a:lnTo>
                  <a:cubicBezTo>
                    <a:pt x="139024" y="473447"/>
                    <a:pt x="139024" y="474341"/>
                    <a:pt x="139024" y="520988"/>
                  </a:cubicBezTo>
                  <a:cubicBezTo>
                    <a:pt x="139030" y="520988"/>
                    <a:pt x="139108" y="520988"/>
                    <a:pt x="140065" y="520988"/>
                  </a:cubicBezTo>
                  <a:lnTo>
                    <a:pt x="147355" y="520988"/>
                  </a:lnTo>
                  <a:lnTo>
                    <a:pt x="161933" y="525312"/>
                  </a:lnTo>
                  <a:cubicBezTo>
                    <a:pt x="161933" y="525322"/>
                    <a:pt x="161933" y="525972"/>
                    <a:pt x="161933" y="564224"/>
                  </a:cubicBezTo>
                  <a:cubicBezTo>
                    <a:pt x="161939" y="564224"/>
                    <a:pt x="162017" y="564224"/>
                    <a:pt x="162975" y="564224"/>
                  </a:cubicBezTo>
                  <a:lnTo>
                    <a:pt x="170263" y="564224"/>
                  </a:lnTo>
                  <a:cubicBezTo>
                    <a:pt x="170263" y="564234"/>
                    <a:pt x="170263" y="564340"/>
                    <a:pt x="170263" y="565845"/>
                  </a:cubicBezTo>
                  <a:lnTo>
                    <a:pt x="170263" y="577194"/>
                  </a:lnTo>
                  <a:cubicBezTo>
                    <a:pt x="170271" y="577194"/>
                    <a:pt x="170399" y="577194"/>
                    <a:pt x="172346" y="577194"/>
                  </a:cubicBezTo>
                  <a:lnTo>
                    <a:pt x="186925" y="577194"/>
                  </a:lnTo>
                  <a:lnTo>
                    <a:pt x="193172" y="583680"/>
                  </a:lnTo>
                  <a:cubicBezTo>
                    <a:pt x="193172" y="583692"/>
                    <a:pt x="193172" y="584178"/>
                    <a:pt x="193172" y="605298"/>
                  </a:cubicBezTo>
                  <a:cubicBezTo>
                    <a:pt x="193182" y="605298"/>
                    <a:pt x="193316" y="605298"/>
                    <a:pt x="195515" y="605298"/>
                  </a:cubicBezTo>
                  <a:lnTo>
                    <a:pt x="211916" y="605298"/>
                  </a:lnTo>
                  <a:cubicBezTo>
                    <a:pt x="211916" y="605305"/>
                    <a:pt x="211916" y="605385"/>
                    <a:pt x="211916" y="606378"/>
                  </a:cubicBezTo>
                  <a:lnTo>
                    <a:pt x="211916" y="613945"/>
                  </a:lnTo>
                  <a:cubicBezTo>
                    <a:pt x="211926" y="613945"/>
                    <a:pt x="212027" y="613945"/>
                    <a:pt x="213218" y="613945"/>
                  </a:cubicBezTo>
                  <a:lnTo>
                    <a:pt x="222330" y="613945"/>
                  </a:lnTo>
                  <a:cubicBezTo>
                    <a:pt x="222330" y="613954"/>
                    <a:pt x="222330" y="614083"/>
                    <a:pt x="222330" y="616106"/>
                  </a:cubicBezTo>
                  <a:lnTo>
                    <a:pt x="222330" y="631239"/>
                  </a:lnTo>
                  <a:cubicBezTo>
                    <a:pt x="226495" y="631239"/>
                    <a:pt x="226495" y="631239"/>
                    <a:pt x="226495" y="629347"/>
                  </a:cubicBezTo>
                  <a:lnTo>
                    <a:pt x="226495" y="616106"/>
                  </a:lnTo>
                  <a:cubicBezTo>
                    <a:pt x="226501" y="616106"/>
                    <a:pt x="226581" y="616106"/>
                    <a:pt x="227536" y="616106"/>
                  </a:cubicBezTo>
                  <a:lnTo>
                    <a:pt x="234826" y="616106"/>
                  </a:lnTo>
                  <a:cubicBezTo>
                    <a:pt x="234826" y="616117"/>
                    <a:pt x="234826" y="616236"/>
                    <a:pt x="234826" y="617728"/>
                  </a:cubicBezTo>
                  <a:lnTo>
                    <a:pt x="234826" y="629077"/>
                  </a:lnTo>
                  <a:cubicBezTo>
                    <a:pt x="234835" y="629077"/>
                    <a:pt x="234910" y="629077"/>
                    <a:pt x="235607" y="629077"/>
                  </a:cubicBezTo>
                  <a:lnTo>
                    <a:pt x="241073" y="629077"/>
                  </a:lnTo>
                  <a:cubicBezTo>
                    <a:pt x="241073" y="624754"/>
                    <a:pt x="241073" y="624754"/>
                    <a:pt x="291056" y="624754"/>
                  </a:cubicBezTo>
                  <a:cubicBezTo>
                    <a:pt x="291056" y="624763"/>
                    <a:pt x="291056" y="624864"/>
                    <a:pt x="291056" y="626105"/>
                  </a:cubicBezTo>
                  <a:lnTo>
                    <a:pt x="291056" y="635562"/>
                  </a:lnTo>
                  <a:cubicBezTo>
                    <a:pt x="291065" y="635562"/>
                    <a:pt x="291142" y="635562"/>
                    <a:pt x="291837" y="635562"/>
                  </a:cubicBezTo>
                  <a:lnTo>
                    <a:pt x="297306" y="635562"/>
                  </a:lnTo>
                  <a:cubicBezTo>
                    <a:pt x="297306" y="635571"/>
                    <a:pt x="297306" y="635693"/>
                    <a:pt x="297306" y="637724"/>
                  </a:cubicBezTo>
                  <a:lnTo>
                    <a:pt x="297306" y="652857"/>
                  </a:lnTo>
                  <a:cubicBezTo>
                    <a:pt x="297314" y="652853"/>
                    <a:pt x="297433" y="652775"/>
                    <a:pt x="299387" y="651506"/>
                  </a:cubicBezTo>
                  <a:lnTo>
                    <a:pt x="313966" y="642048"/>
                  </a:lnTo>
                  <a:cubicBezTo>
                    <a:pt x="313968" y="642029"/>
                    <a:pt x="314103" y="641154"/>
                    <a:pt x="320214" y="600974"/>
                  </a:cubicBezTo>
                  <a:cubicBezTo>
                    <a:pt x="320223" y="600972"/>
                    <a:pt x="320294" y="600946"/>
                    <a:pt x="320995" y="600704"/>
                  </a:cubicBezTo>
                  <a:lnTo>
                    <a:pt x="326461" y="598812"/>
                  </a:lnTo>
                  <a:cubicBezTo>
                    <a:pt x="326461" y="598796"/>
                    <a:pt x="326496" y="597735"/>
                    <a:pt x="328545" y="529635"/>
                  </a:cubicBezTo>
                  <a:cubicBezTo>
                    <a:pt x="328545" y="529653"/>
                    <a:pt x="328578" y="530744"/>
                    <a:pt x="330627" y="598812"/>
                  </a:cubicBezTo>
                  <a:cubicBezTo>
                    <a:pt x="330637" y="598815"/>
                    <a:pt x="330710" y="598840"/>
                    <a:pt x="331408" y="599082"/>
                  </a:cubicBezTo>
                  <a:lnTo>
                    <a:pt x="336875" y="600974"/>
                  </a:lnTo>
                  <a:cubicBezTo>
                    <a:pt x="336875" y="600954"/>
                    <a:pt x="336875" y="599621"/>
                    <a:pt x="336875" y="514503"/>
                  </a:cubicBezTo>
                  <a:cubicBezTo>
                    <a:pt x="341041" y="514503"/>
                    <a:pt x="341041" y="514503"/>
                    <a:pt x="341041" y="482076"/>
                  </a:cubicBezTo>
                  <a:cubicBezTo>
                    <a:pt x="341053" y="482076"/>
                    <a:pt x="341758" y="482076"/>
                    <a:pt x="380610" y="482076"/>
                  </a:cubicBezTo>
                  <a:cubicBezTo>
                    <a:pt x="380610" y="482093"/>
                    <a:pt x="380610" y="482811"/>
                    <a:pt x="380610" y="514503"/>
                  </a:cubicBezTo>
                  <a:cubicBezTo>
                    <a:pt x="380620" y="514503"/>
                    <a:pt x="380694" y="514503"/>
                    <a:pt x="381391" y="514503"/>
                  </a:cubicBezTo>
                  <a:lnTo>
                    <a:pt x="386858" y="514503"/>
                  </a:lnTo>
                  <a:cubicBezTo>
                    <a:pt x="386858" y="514482"/>
                    <a:pt x="386858" y="513176"/>
                    <a:pt x="386858" y="432355"/>
                  </a:cubicBezTo>
                  <a:cubicBezTo>
                    <a:pt x="386864" y="432355"/>
                    <a:pt x="386966" y="432355"/>
                    <a:pt x="388681" y="432355"/>
                  </a:cubicBezTo>
                  <a:lnTo>
                    <a:pt x="401437" y="432355"/>
                  </a:lnTo>
                  <a:cubicBezTo>
                    <a:pt x="401437" y="432348"/>
                    <a:pt x="401437" y="432237"/>
                    <a:pt x="401437" y="430464"/>
                  </a:cubicBezTo>
                  <a:lnTo>
                    <a:pt x="401437" y="417223"/>
                  </a:lnTo>
                  <a:cubicBezTo>
                    <a:pt x="401448" y="417223"/>
                    <a:pt x="401960" y="417223"/>
                    <a:pt x="424347" y="417223"/>
                  </a:cubicBezTo>
                  <a:cubicBezTo>
                    <a:pt x="424347" y="417216"/>
                    <a:pt x="424347" y="417135"/>
                    <a:pt x="424347" y="416142"/>
                  </a:cubicBezTo>
                  <a:lnTo>
                    <a:pt x="424347" y="408576"/>
                  </a:lnTo>
                  <a:cubicBezTo>
                    <a:pt x="424354" y="408576"/>
                    <a:pt x="424467" y="408576"/>
                    <a:pt x="426168" y="408576"/>
                  </a:cubicBezTo>
                  <a:lnTo>
                    <a:pt x="438925" y="408576"/>
                  </a:lnTo>
                  <a:cubicBezTo>
                    <a:pt x="438925" y="408584"/>
                    <a:pt x="438925" y="408663"/>
                    <a:pt x="438925" y="409657"/>
                  </a:cubicBezTo>
                  <a:lnTo>
                    <a:pt x="438925" y="417223"/>
                  </a:lnTo>
                  <a:cubicBezTo>
                    <a:pt x="438935" y="417223"/>
                    <a:pt x="439009" y="417223"/>
                    <a:pt x="439706" y="417223"/>
                  </a:cubicBezTo>
                  <a:lnTo>
                    <a:pt x="445173" y="417223"/>
                  </a:lnTo>
                  <a:lnTo>
                    <a:pt x="455586" y="412899"/>
                  </a:lnTo>
                  <a:lnTo>
                    <a:pt x="459750" y="416142"/>
                  </a:lnTo>
                  <a:lnTo>
                    <a:pt x="459750" y="408576"/>
                  </a:lnTo>
                  <a:cubicBezTo>
                    <a:pt x="459760" y="408576"/>
                    <a:pt x="459901" y="408576"/>
                    <a:pt x="462093" y="408576"/>
                  </a:cubicBezTo>
                  <a:lnTo>
                    <a:pt x="478495" y="408576"/>
                  </a:lnTo>
                  <a:cubicBezTo>
                    <a:pt x="478495" y="408584"/>
                    <a:pt x="478495" y="408663"/>
                    <a:pt x="478495" y="409657"/>
                  </a:cubicBezTo>
                  <a:lnTo>
                    <a:pt x="478495" y="417223"/>
                  </a:lnTo>
                  <a:cubicBezTo>
                    <a:pt x="478515" y="417223"/>
                    <a:pt x="479271" y="417223"/>
                    <a:pt x="509735" y="417223"/>
                  </a:cubicBezTo>
                  <a:cubicBezTo>
                    <a:pt x="509735" y="417233"/>
                    <a:pt x="509735" y="417342"/>
                    <a:pt x="509735" y="418844"/>
                  </a:cubicBezTo>
                  <a:lnTo>
                    <a:pt x="509735" y="430194"/>
                  </a:lnTo>
                  <a:cubicBezTo>
                    <a:pt x="509752" y="430194"/>
                    <a:pt x="510409" y="430194"/>
                    <a:pt x="536809" y="430194"/>
                  </a:cubicBezTo>
                  <a:cubicBezTo>
                    <a:pt x="536809" y="430210"/>
                    <a:pt x="536809" y="430890"/>
                    <a:pt x="536809" y="460458"/>
                  </a:cubicBezTo>
                  <a:cubicBezTo>
                    <a:pt x="536818" y="460458"/>
                    <a:pt x="536893" y="460458"/>
                    <a:pt x="537589" y="460458"/>
                  </a:cubicBezTo>
                  <a:lnTo>
                    <a:pt x="543057" y="460458"/>
                  </a:lnTo>
                  <a:cubicBezTo>
                    <a:pt x="543057" y="460465"/>
                    <a:pt x="543057" y="460551"/>
                    <a:pt x="543057" y="461539"/>
                  </a:cubicBezTo>
                  <a:lnTo>
                    <a:pt x="543057" y="469106"/>
                  </a:lnTo>
                  <a:cubicBezTo>
                    <a:pt x="547222" y="469106"/>
                    <a:pt x="547222" y="469106"/>
                    <a:pt x="547222" y="499370"/>
                  </a:cubicBezTo>
                  <a:cubicBezTo>
                    <a:pt x="547232" y="499370"/>
                    <a:pt x="547308" y="499370"/>
                    <a:pt x="548003" y="499370"/>
                  </a:cubicBezTo>
                  <a:lnTo>
                    <a:pt x="553470" y="499370"/>
                  </a:lnTo>
                  <a:cubicBezTo>
                    <a:pt x="553470" y="499379"/>
                    <a:pt x="553470" y="499446"/>
                    <a:pt x="553470" y="500181"/>
                  </a:cubicBezTo>
                  <a:lnTo>
                    <a:pt x="553470" y="505856"/>
                  </a:lnTo>
                  <a:cubicBezTo>
                    <a:pt x="553477" y="505856"/>
                    <a:pt x="553557" y="505856"/>
                    <a:pt x="554511" y="505856"/>
                  </a:cubicBezTo>
                  <a:lnTo>
                    <a:pt x="561800" y="505856"/>
                  </a:lnTo>
                  <a:cubicBezTo>
                    <a:pt x="561800" y="505873"/>
                    <a:pt x="561800" y="506586"/>
                    <a:pt x="561800" y="536121"/>
                  </a:cubicBezTo>
                  <a:cubicBezTo>
                    <a:pt x="561808" y="536121"/>
                    <a:pt x="561931" y="536121"/>
                    <a:pt x="563883" y="536121"/>
                  </a:cubicBezTo>
                  <a:lnTo>
                    <a:pt x="578462" y="536121"/>
                  </a:lnTo>
                  <a:cubicBezTo>
                    <a:pt x="578462" y="536137"/>
                    <a:pt x="578462" y="536717"/>
                    <a:pt x="578462" y="559900"/>
                  </a:cubicBezTo>
                  <a:cubicBezTo>
                    <a:pt x="580545" y="559900"/>
                    <a:pt x="580545" y="559900"/>
                    <a:pt x="580545" y="561521"/>
                  </a:cubicBezTo>
                  <a:lnTo>
                    <a:pt x="580545" y="572871"/>
                  </a:lnTo>
                  <a:cubicBezTo>
                    <a:pt x="580554" y="572871"/>
                    <a:pt x="580626" y="572871"/>
                    <a:pt x="581326" y="572871"/>
                  </a:cubicBezTo>
                  <a:lnTo>
                    <a:pt x="586793" y="572871"/>
                  </a:lnTo>
                  <a:cubicBezTo>
                    <a:pt x="586793" y="572885"/>
                    <a:pt x="586793" y="573448"/>
                    <a:pt x="586793" y="596650"/>
                  </a:cubicBezTo>
                  <a:cubicBezTo>
                    <a:pt x="586801" y="596650"/>
                    <a:pt x="586903" y="596650"/>
                    <a:pt x="588094" y="596650"/>
                  </a:cubicBezTo>
                  <a:lnTo>
                    <a:pt x="597205" y="596650"/>
                  </a:lnTo>
                  <a:cubicBezTo>
                    <a:pt x="599289" y="598812"/>
                    <a:pt x="599289" y="598812"/>
                    <a:pt x="599289" y="600704"/>
                  </a:cubicBezTo>
                  <a:lnTo>
                    <a:pt x="599289" y="613945"/>
                  </a:lnTo>
                  <a:cubicBezTo>
                    <a:pt x="599293" y="613938"/>
                    <a:pt x="599383" y="613831"/>
                    <a:pt x="600851" y="612053"/>
                  </a:cubicBezTo>
                  <a:lnTo>
                    <a:pt x="611784" y="598812"/>
                  </a:lnTo>
                  <a:cubicBezTo>
                    <a:pt x="611799" y="598812"/>
                    <a:pt x="612456" y="598812"/>
                    <a:pt x="640941" y="598812"/>
                  </a:cubicBezTo>
                  <a:cubicBezTo>
                    <a:pt x="640941" y="598837"/>
                    <a:pt x="640941" y="600238"/>
                    <a:pt x="640941" y="685283"/>
                  </a:cubicBezTo>
                  <a:cubicBezTo>
                    <a:pt x="640950" y="685283"/>
                    <a:pt x="641028" y="685283"/>
                    <a:pt x="641723" y="685283"/>
                  </a:cubicBezTo>
                  <a:lnTo>
                    <a:pt x="647189" y="685283"/>
                  </a:lnTo>
                  <a:cubicBezTo>
                    <a:pt x="647193" y="685275"/>
                    <a:pt x="647254" y="685175"/>
                    <a:pt x="647971" y="683932"/>
                  </a:cubicBezTo>
                  <a:lnTo>
                    <a:pt x="653437" y="674474"/>
                  </a:lnTo>
                  <a:cubicBezTo>
                    <a:pt x="653437" y="674481"/>
                    <a:pt x="653437" y="674580"/>
                    <a:pt x="653437" y="676366"/>
                  </a:cubicBezTo>
                  <a:lnTo>
                    <a:pt x="653437" y="689607"/>
                  </a:lnTo>
                  <a:cubicBezTo>
                    <a:pt x="657602" y="689607"/>
                    <a:pt x="657602" y="689607"/>
                    <a:pt x="657602" y="644210"/>
                  </a:cubicBezTo>
                  <a:cubicBezTo>
                    <a:pt x="657611" y="644210"/>
                    <a:pt x="657683" y="644210"/>
                    <a:pt x="658383" y="644210"/>
                  </a:cubicBezTo>
                  <a:lnTo>
                    <a:pt x="663850" y="644210"/>
                  </a:lnTo>
                  <a:cubicBezTo>
                    <a:pt x="663850" y="644195"/>
                    <a:pt x="663850" y="643195"/>
                    <a:pt x="663850" y="579356"/>
                  </a:cubicBezTo>
                  <a:cubicBezTo>
                    <a:pt x="663857" y="579356"/>
                    <a:pt x="663940" y="579356"/>
                    <a:pt x="664892" y="579356"/>
                  </a:cubicBezTo>
                  <a:lnTo>
                    <a:pt x="672181" y="579356"/>
                  </a:lnTo>
                  <a:cubicBezTo>
                    <a:pt x="672187" y="579335"/>
                    <a:pt x="672458" y="578395"/>
                    <a:pt x="684677" y="536121"/>
                  </a:cubicBezTo>
                  <a:cubicBezTo>
                    <a:pt x="684685" y="536121"/>
                    <a:pt x="684785" y="536121"/>
                    <a:pt x="685978" y="536121"/>
                  </a:cubicBezTo>
                  <a:lnTo>
                    <a:pt x="695091" y="536121"/>
                  </a:lnTo>
                  <a:cubicBezTo>
                    <a:pt x="695095" y="536144"/>
                    <a:pt x="695327" y="537110"/>
                    <a:pt x="705503" y="579356"/>
                  </a:cubicBezTo>
                  <a:cubicBezTo>
                    <a:pt x="705509" y="579356"/>
                    <a:pt x="705585" y="579356"/>
                    <a:pt x="706544" y="579356"/>
                  </a:cubicBezTo>
                  <a:lnTo>
                    <a:pt x="713834" y="579356"/>
                  </a:lnTo>
                  <a:cubicBezTo>
                    <a:pt x="713834" y="579367"/>
                    <a:pt x="713834" y="580034"/>
                    <a:pt x="713834" y="618268"/>
                  </a:cubicBezTo>
                  <a:cubicBezTo>
                    <a:pt x="713841" y="618268"/>
                    <a:pt x="713943" y="618268"/>
                    <a:pt x="715655" y="618268"/>
                  </a:cubicBezTo>
                  <a:lnTo>
                    <a:pt x="728412" y="618268"/>
                  </a:lnTo>
                  <a:cubicBezTo>
                    <a:pt x="728412" y="618276"/>
                    <a:pt x="728412" y="618398"/>
                    <a:pt x="728412" y="620430"/>
                  </a:cubicBezTo>
                  <a:lnTo>
                    <a:pt x="728412" y="635562"/>
                  </a:lnTo>
                  <a:cubicBezTo>
                    <a:pt x="732577" y="635562"/>
                    <a:pt x="732577" y="635562"/>
                    <a:pt x="732577" y="633401"/>
                  </a:cubicBezTo>
                  <a:lnTo>
                    <a:pt x="732577" y="618268"/>
                  </a:lnTo>
                  <a:cubicBezTo>
                    <a:pt x="732588" y="618268"/>
                    <a:pt x="732703" y="618268"/>
                    <a:pt x="734139" y="618268"/>
                  </a:cubicBezTo>
                  <a:lnTo>
                    <a:pt x="745073" y="618268"/>
                  </a:lnTo>
                  <a:cubicBezTo>
                    <a:pt x="745073" y="618278"/>
                    <a:pt x="745073" y="618395"/>
                    <a:pt x="745073" y="619889"/>
                  </a:cubicBezTo>
                  <a:lnTo>
                    <a:pt x="745073" y="631239"/>
                  </a:lnTo>
                  <a:cubicBezTo>
                    <a:pt x="745090" y="631239"/>
                    <a:pt x="745818" y="631239"/>
                    <a:pt x="776313" y="631239"/>
                  </a:cubicBezTo>
                  <a:cubicBezTo>
                    <a:pt x="776313" y="631222"/>
                    <a:pt x="776313" y="630451"/>
                    <a:pt x="776313" y="594489"/>
                  </a:cubicBezTo>
                  <a:cubicBezTo>
                    <a:pt x="776321" y="594489"/>
                    <a:pt x="776417" y="594489"/>
                    <a:pt x="777614" y="594489"/>
                  </a:cubicBezTo>
                  <a:lnTo>
                    <a:pt x="786726" y="594489"/>
                  </a:lnTo>
                  <a:cubicBezTo>
                    <a:pt x="786726" y="594500"/>
                    <a:pt x="786726" y="594994"/>
                    <a:pt x="786726" y="616106"/>
                  </a:cubicBezTo>
                  <a:cubicBezTo>
                    <a:pt x="788809" y="616106"/>
                    <a:pt x="788809" y="616106"/>
                    <a:pt x="788809" y="583680"/>
                  </a:cubicBezTo>
                  <a:cubicBezTo>
                    <a:pt x="788823" y="583680"/>
                    <a:pt x="789379" y="583680"/>
                    <a:pt x="811718" y="583680"/>
                  </a:cubicBezTo>
                  <a:cubicBezTo>
                    <a:pt x="811718" y="583670"/>
                    <a:pt x="811718" y="583550"/>
                    <a:pt x="811718" y="582058"/>
                  </a:cubicBezTo>
                  <a:lnTo>
                    <a:pt x="811718" y="570709"/>
                  </a:lnTo>
                  <a:cubicBezTo>
                    <a:pt x="811726" y="570709"/>
                    <a:pt x="811803" y="570709"/>
                    <a:pt x="812499" y="570709"/>
                  </a:cubicBezTo>
                  <a:lnTo>
                    <a:pt x="817965" y="570709"/>
                  </a:lnTo>
                  <a:cubicBezTo>
                    <a:pt x="817965" y="570703"/>
                    <a:pt x="817965" y="570590"/>
                    <a:pt x="817965" y="568818"/>
                  </a:cubicBezTo>
                  <a:lnTo>
                    <a:pt x="817965" y="555577"/>
                  </a:lnTo>
                  <a:lnTo>
                    <a:pt x="822131" y="562062"/>
                  </a:lnTo>
                  <a:cubicBezTo>
                    <a:pt x="822140" y="562062"/>
                    <a:pt x="822272" y="562062"/>
                    <a:pt x="824475" y="562062"/>
                  </a:cubicBezTo>
                  <a:lnTo>
                    <a:pt x="840875" y="562062"/>
                  </a:lnTo>
                  <a:cubicBezTo>
                    <a:pt x="840875" y="562054"/>
                    <a:pt x="840875" y="561986"/>
                    <a:pt x="840875" y="561251"/>
                  </a:cubicBezTo>
                  <a:lnTo>
                    <a:pt x="840875" y="555577"/>
                  </a:lnTo>
                  <a:cubicBezTo>
                    <a:pt x="840884" y="555577"/>
                    <a:pt x="840960" y="555577"/>
                    <a:pt x="841656" y="555577"/>
                  </a:cubicBezTo>
                  <a:lnTo>
                    <a:pt x="847123" y="555577"/>
                  </a:lnTo>
                  <a:cubicBezTo>
                    <a:pt x="847123" y="555586"/>
                    <a:pt x="847123" y="555686"/>
                    <a:pt x="847123" y="556928"/>
                  </a:cubicBezTo>
                  <a:lnTo>
                    <a:pt x="847123" y="566386"/>
                  </a:lnTo>
                  <a:cubicBezTo>
                    <a:pt x="847138" y="566386"/>
                    <a:pt x="847891" y="566386"/>
                    <a:pt x="886693" y="566386"/>
                  </a:cubicBezTo>
                  <a:cubicBezTo>
                    <a:pt x="886693" y="566404"/>
                    <a:pt x="886693" y="567914"/>
                    <a:pt x="886693" y="704739"/>
                  </a:cubicBezTo>
                  <a:cubicBezTo>
                    <a:pt x="886703" y="704739"/>
                    <a:pt x="886821" y="704739"/>
                    <a:pt x="888255" y="704739"/>
                  </a:cubicBezTo>
                  <a:lnTo>
                    <a:pt x="899189" y="704739"/>
                  </a:lnTo>
                  <a:cubicBezTo>
                    <a:pt x="899189" y="700416"/>
                    <a:pt x="899189" y="696092"/>
                    <a:pt x="899189" y="691769"/>
                  </a:cubicBezTo>
                  <a:cubicBezTo>
                    <a:pt x="901272" y="691769"/>
                    <a:pt x="901272" y="691769"/>
                    <a:pt x="903354" y="691769"/>
                  </a:cubicBezTo>
                  <a:cubicBezTo>
                    <a:pt x="903354" y="696092"/>
                    <a:pt x="903354" y="700416"/>
                    <a:pt x="903354" y="704739"/>
                  </a:cubicBezTo>
                  <a:cubicBezTo>
                    <a:pt x="913767" y="704739"/>
                    <a:pt x="924181" y="704739"/>
                    <a:pt x="934594" y="704739"/>
                  </a:cubicBezTo>
                  <a:cubicBezTo>
                    <a:pt x="934594" y="693930"/>
                    <a:pt x="934594" y="685283"/>
                    <a:pt x="934594" y="674474"/>
                  </a:cubicBezTo>
                  <a:cubicBezTo>
                    <a:pt x="938759" y="674474"/>
                    <a:pt x="942925" y="674474"/>
                    <a:pt x="947089" y="674474"/>
                  </a:cubicBezTo>
                  <a:lnTo>
                    <a:pt x="959585" y="672313"/>
                  </a:lnTo>
                  <a:cubicBezTo>
                    <a:pt x="961669" y="672313"/>
                    <a:pt x="961669" y="674474"/>
                    <a:pt x="963751" y="674474"/>
                  </a:cubicBezTo>
                  <a:lnTo>
                    <a:pt x="974164" y="674474"/>
                  </a:lnTo>
                  <a:cubicBezTo>
                    <a:pt x="974164" y="685283"/>
                    <a:pt x="974164" y="696092"/>
                    <a:pt x="974164" y="704739"/>
                  </a:cubicBezTo>
                  <a:cubicBezTo>
                    <a:pt x="976247" y="704739"/>
                    <a:pt x="978330" y="704739"/>
                    <a:pt x="982495" y="704739"/>
                  </a:cubicBezTo>
                  <a:cubicBezTo>
                    <a:pt x="982495" y="711225"/>
                    <a:pt x="982495" y="717710"/>
                    <a:pt x="982495" y="722034"/>
                  </a:cubicBezTo>
                  <a:lnTo>
                    <a:pt x="992088" y="722939"/>
                  </a:lnTo>
                  <a:lnTo>
                    <a:pt x="1005404" y="722939"/>
                  </a:lnTo>
                  <a:cubicBezTo>
                    <a:pt x="1005404" y="717130"/>
                    <a:pt x="1005404" y="712958"/>
                    <a:pt x="1005404" y="706901"/>
                  </a:cubicBezTo>
                  <a:lnTo>
                    <a:pt x="1075236" y="706901"/>
                  </a:lnTo>
                  <a:lnTo>
                    <a:pt x="1075236" y="621648"/>
                  </a:lnTo>
                  <a:lnTo>
                    <a:pt x="1149232" y="621648"/>
                  </a:lnTo>
                  <a:lnTo>
                    <a:pt x="1149232" y="700416"/>
                  </a:lnTo>
                  <a:cubicBezTo>
                    <a:pt x="1149885" y="700416"/>
                    <a:pt x="1150537" y="700416"/>
                    <a:pt x="1151189" y="700416"/>
                  </a:cubicBezTo>
                  <a:lnTo>
                    <a:pt x="1152465" y="722939"/>
                  </a:lnTo>
                  <a:lnTo>
                    <a:pt x="1162408" y="722939"/>
                  </a:lnTo>
                  <a:cubicBezTo>
                    <a:pt x="1162959" y="715725"/>
                    <a:pt x="1163685" y="708071"/>
                    <a:pt x="1163685" y="700416"/>
                  </a:cubicBezTo>
                  <a:cubicBezTo>
                    <a:pt x="1165768" y="700416"/>
                    <a:pt x="1167851" y="700416"/>
                    <a:pt x="1169932" y="700416"/>
                  </a:cubicBezTo>
                  <a:lnTo>
                    <a:pt x="1171209" y="722939"/>
                  </a:lnTo>
                  <a:lnTo>
                    <a:pt x="1223228" y="722939"/>
                  </a:lnTo>
                  <a:lnTo>
                    <a:pt x="1223228" y="559911"/>
                  </a:lnTo>
                  <a:lnTo>
                    <a:pt x="1426003" y="559911"/>
                  </a:lnTo>
                  <a:lnTo>
                    <a:pt x="1426003" y="722939"/>
                  </a:lnTo>
                  <a:lnTo>
                    <a:pt x="1445216" y="722939"/>
                  </a:lnTo>
                  <a:lnTo>
                    <a:pt x="1445216" y="640246"/>
                  </a:lnTo>
                  <a:lnTo>
                    <a:pt x="1542962" y="640246"/>
                  </a:lnTo>
                  <a:cubicBezTo>
                    <a:pt x="1547149" y="534225"/>
                    <a:pt x="1550621" y="428751"/>
                    <a:pt x="1555222" y="322105"/>
                  </a:cubicBezTo>
                  <a:cubicBezTo>
                    <a:pt x="1544809" y="322105"/>
                    <a:pt x="1519818" y="309134"/>
                    <a:pt x="1542727" y="300487"/>
                  </a:cubicBezTo>
                  <a:cubicBezTo>
                    <a:pt x="1540643" y="298325"/>
                    <a:pt x="1538561" y="296163"/>
                    <a:pt x="1536479" y="296163"/>
                  </a:cubicBezTo>
                  <a:cubicBezTo>
                    <a:pt x="1536479" y="283193"/>
                    <a:pt x="1534395" y="281031"/>
                    <a:pt x="1544809" y="272384"/>
                  </a:cubicBezTo>
                  <a:cubicBezTo>
                    <a:pt x="1544809" y="268060"/>
                    <a:pt x="1544809" y="261575"/>
                    <a:pt x="1544809" y="255090"/>
                  </a:cubicBezTo>
                  <a:cubicBezTo>
                    <a:pt x="1548975" y="255090"/>
                    <a:pt x="1553140" y="255090"/>
                    <a:pt x="1559387" y="255090"/>
                  </a:cubicBezTo>
                  <a:cubicBezTo>
                    <a:pt x="1559387" y="246442"/>
                    <a:pt x="1559387" y="239957"/>
                    <a:pt x="1559387" y="233472"/>
                  </a:cubicBezTo>
                  <a:cubicBezTo>
                    <a:pt x="1559387" y="231310"/>
                    <a:pt x="1561470" y="231310"/>
                    <a:pt x="1561470" y="229148"/>
                  </a:cubicBezTo>
                  <a:cubicBezTo>
                    <a:pt x="1561470" y="203207"/>
                    <a:pt x="1561470" y="177266"/>
                    <a:pt x="1561470" y="151324"/>
                  </a:cubicBezTo>
                  <a:cubicBezTo>
                    <a:pt x="1561470" y="149162"/>
                    <a:pt x="1559387" y="147002"/>
                    <a:pt x="1559387" y="144840"/>
                  </a:cubicBezTo>
                  <a:cubicBezTo>
                    <a:pt x="1561470" y="142678"/>
                    <a:pt x="1563553" y="140516"/>
                    <a:pt x="1565635" y="138354"/>
                  </a:cubicBezTo>
                  <a:cubicBezTo>
                    <a:pt x="1565635" y="118898"/>
                    <a:pt x="1565635" y="99442"/>
                    <a:pt x="1565635" y="79986"/>
                  </a:cubicBezTo>
                  <a:cubicBezTo>
                    <a:pt x="1565635" y="77824"/>
                    <a:pt x="1565635" y="77824"/>
                    <a:pt x="1567718" y="75662"/>
                  </a:cubicBezTo>
                  <a:cubicBezTo>
                    <a:pt x="1567718" y="58368"/>
                    <a:pt x="1567718" y="38912"/>
                    <a:pt x="1567718" y="19456"/>
                  </a:cubicBezTo>
                  <a:cubicBezTo>
                    <a:pt x="1569801" y="10810"/>
                    <a:pt x="1569801" y="6486"/>
                    <a:pt x="15698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5B556F1-F1E4-4306-B192-7F6651E6F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8465" y="6481019"/>
              <a:ext cx="1639605" cy="399269"/>
            </a:xfrm>
            <a:custGeom>
              <a:avLst/>
              <a:gdLst>
                <a:gd name="connsiteX0" fmla="*/ 838994 w 1639605"/>
                <a:gd name="connsiteY0" fmla="*/ 0 h 399269"/>
                <a:gd name="connsiteX1" fmla="*/ 877934 w 1639605"/>
                <a:gd name="connsiteY1" fmla="*/ 0 h 399269"/>
                <a:gd name="connsiteX2" fmla="*/ 877934 w 1639605"/>
                <a:gd name="connsiteY2" fmla="*/ 1744 h 399269"/>
                <a:gd name="connsiteX3" fmla="*/ 877934 w 1639605"/>
                <a:gd name="connsiteY3" fmla="*/ 13948 h 399269"/>
                <a:gd name="connsiteX4" fmla="*/ 916873 w 1639605"/>
                <a:gd name="connsiteY4" fmla="*/ 13948 h 399269"/>
                <a:gd name="connsiteX5" fmla="*/ 916873 w 1639605"/>
                <a:gd name="connsiteY5" fmla="*/ 104609 h 399269"/>
                <a:gd name="connsiteX6" fmla="*/ 918305 w 1639605"/>
                <a:gd name="connsiteY6" fmla="*/ 104609 h 399269"/>
                <a:gd name="connsiteX7" fmla="*/ 928326 w 1639605"/>
                <a:gd name="connsiteY7" fmla="*/ 104609 h 399269"/>
                <a:gd name="connsiteX8" fmla="*/ 928326 w 1639605"/>
                <a:gd name="connsiteY8" fmla="*/ 237114 h 399269"/>
                <a:gd name="connsiteX9" fmla="*/ 930616 w 1639605"/>
                <a:gd name="connsiteY9" fmla="*/ 237114 h 399269"/>
                <a:gd name="connsiteX10" fmla="*/ 946651 w 1639605"/>
                <a:gd name="connsiteY10" fmla="*/ 237114 h 399269"/>
                <a:gd name="connsiteX11" fmla="*/ 946651 w 1639605"/>
                <a:gd name="connsiteY11" fmla="*/ 151102 h 399269"/>
                <a:gd name="connsiteX12" fmla="*/ 947510 w 1639605"/>
                <a:gd name="connsiteY12" fmla="*/ 150521 h 399269"/>
                <a:gd name="connsiteX13" fmla="*/ 953522 w 1639605"/>
                <a:gd name="connsiteY13" fmla="*/ 146453 h 399269"/>
                <a:gd name="connsiteX14" fmla="*/ 958104 w 1639605"/>
                <a:gd name="connsiteY14" fmla="*/ 147615 h 399269"/>
                <a:gd name="connsiteX15" fmla="*/ 958104 w 1639605"/>
                <a:gd name="connsiteY15" fmla="*/ 155752 h 399269"/>
                <a:gd name="connsiteX16" fmla="*/ 960393 w 1639605"/>
                <a:gd name="connsiteY16" fmla="*/ 154589 h 399269"/>
                <a:gd name="connsiteX17" fmla="*/ 976428 w 1639605"/>
                <a:gd name="connsiteY17" fmla="*/ 146453 h 399269"/>
                <a:gd name="connsiteX18" fmla="*/ 978433 w 1639605"/>
                <a:gd name="connsiteY18" fmla="*/ 146453 h 399269"/>
                <a:gd name="connsiteX19" fmla="*/ 992461 w 1639605"/>
                <a:gd name="connsiteY19" fmla="*/ 146453 h 399269"/>
                <a:gd name="connsiteX20" fmla="*/ 992461 w 1639605"/>
                <a:gd name="connsiteY20" fmla="*/ 304529 h 399269"/>
                <a:gd name="connsiteX21" fmla="*/ 1024530 w 1639605"/>
                <a:gd name="connsiteY21" fmla="*/ 309179 h 399269"/>
                <a:gd name="connsiteX22" fmla="*/ 1024530 w 1639605"/>
                <a:gd name="connsiteY22" fmla="*/ 302205 h 399269"/>
                <a:gd name="connsiteX23" fmla="*/ 1058887 w 1639605"/>
                <a:gd name="connsiteY23" fmla="*/ 302205 h 399269"/>
                <a:gd name="connsiteX24" fmla="*/ 1058887 w 1639605"/>
                <a:gd name="connsiteY24" fmla="*/ 271984 h 399269"/>
                <a:gd name="connsiteX25" fmla="*/ 1068050 w 1639605"/>
                <a:gd name="connsiteY25" fmla="*/ 271984 h 399269"/>
                <a:gd name="connsiteX26" fmla="*/ 1068050 w 1639605"/>
                <a:gd name="connsiteY26" fmla="*/ 232465 h 399269"/>
                <a:gd name="connsiteX27" fmla="*/ 1074922 w 1639605"/>
                <a:gd name="connsiteY27" fmla="*/ 232465 h 399269"/>
                <a:gd name="connsiteX28" fmla="*/ 1074922 w 1639605"/>
                <a:gd name="connsiteY28" fmla="*/ 192946 h 399269"/>
                <a:gd name="connsiteX29" fmla="*/ 1090956 w 1639605"/>
                <a:gd name="connsiteY29" fmla="*/ 192946 h 399269"/>
                <a:gd name="connsiteX30" fmla="*/ 1141347 w 1639605"/>
                <a:gd name="connsiteY30" fmla="*/ 172024 h 399269"/>
                <a:gd name="connsiteX31" fmla="*/ 1143638 w 1639605"/>
                <a:gd name="connsiteY31" fmla="*/ 151102 h 399269"/>
                <a:gd name="connsiteX32" fmla="*/ 1148219 w 1639605"/>
                <a:gd name="connsiteY32" fmla="*/ 172024 h 399269"/>
                <a:gd name="connsiteX33" fmla="*/ 1200902 w 1639605"/>
                <a:gd name="connsiteY33" fmla="*/ 199920 h 399269"/>
                <a:gd name="connsiteX34" fmla="*/ 1200902 w 1639605"/>
                <a:gd name="connsiteY34" fmla="*/ 195271 h 399269"/>
                <a:gd name="connsiteX35" fmla="*/ 1214645 w 1639605"/>
                <a:gd name="connsiteY35" fmla="*/ 195271 h 399269"/>
                <a:gd name="connsiteX36" fmla="*/ 1214645 w 1639605"/>
                <a:gd name="connsiteY36" fmla="*/ 232465 h 399269"/>
                <a:gd name="connsiteX37" fmla="*/ 1221517 w 1639605"/>
                <a:gd name="connsiteY37" fmla="*/ 232465 h 399269"/>
                <a:gd name="connsiteX38" fmla="*/ 1221517 w 1639605"/>
                <a:gd name="connsiteY38" fmla="*/ 276633 h 399269"/>
                <a:gd name="connsiteX39" fmla="*/ 1228389 w 1639605"/>
                <a:gd name="connsiteY39" fmla="*/ 276633 h 399269"/>
                <a:gd name="connsiteX40" fmla="*/ 1228389 w 1639605"/>
                <a:gd name="connsiteY40" fmla="*/ 297555 h 399269"/>
                <a:gd name="connsiteX41" fmla="*/ 1242132 w 1639605"/>
                <a:gd name="connsiteY41" fmla="*/ 297555 h 399269"/>
                <a:gd name="connsiteX42" fmla="*/ 1242132 w 1639605"/>
                <a:gd name="connsiteY42" fmla="*/ 330100 h 399269"/>
                <a:gd name="connsiteX43" fmla="*/ 1329172 w 1639605"/>
                <a:gd name="connsiteY43" fmla="*/ 323126 h 399269"/>
                <a:gd name="connsiteX44" fmla="*/ 1329172 w 1639605"/>
                <a:gd name="connsiteY44" fmla="*/ 290581 h 399269"/>
                <a:gd name="connsiteX45" fmla="*/ 1374984 w 1639605"/>
                <a:gd name="connsiteY45" fmla="*/ 290581 h 399269"/>
                <a:gd name="connsiteX46" fmla="*/ 1374984 w 1639605"/>
                <a:gd name="connsiteY46" fmla="*/ 271984 h 399269"/>
                <a:gd name="connsiteX47" fmla="*/ 1471187 w 1639605"/>
                <a:gd name="connsiteY47" fmla="*/ 271984 h 399269"/>
                <a:gd name="connsiteX48" fmla="*/ 1471187 w 1639605"/>
                <a:gd name="connsiteY48" fmla="*/ 283607 h 399269"/>
                <a:gd name="connsiteX49" fmla="*/ 1533031 w 1639605"/>
                <a:gd name="connsiteY49" fmla="*/ 283607 h 399269"/>
                <a:gd name="connsiteX50" fmla="*/ 1533031 w 1639605"/>
                <a:gd name="connsiteY50" fmla="*/ 290581 h 399269"/>
                <a:gd name="connsiteX51" fmla="*/ 1551356 w 1639605"/>
                <a:gd name="connsiteY51" fmla="*/ 290581 h 399269"/>
                <a:gd name="connsiteX52" fmla="*/ 1551356 w 1639605"/>
                <a:gd name="connsiteY52" fmla="*/ 297555 h 399269"/>
                <a:gd name="connsiteX53" fmla="*/ 1567389 w 1639605"/>
                <a:gd name="connsiteY53" fmla="*/ 297555 h 399269"/>
                <a:gd name="connsiteX54" fmla="*/ 1567389 w 1639605"/>
                <a:gd name="connsiteY54" fmla="*/ 277548 h 399269"/>
                <a:gd name="connsiteX55" fmla="*/ 1639605 w 1639605"/>
                <a:gd name="connsiteY55" fmla="*/ 399269 h 399269"/>
                <a:gd name="connsiteX56" fmla="*/ 0 w 1639605"/>
                <a:gd name="connsiteY56" fmla="*/ 399269 h 399269"/>
                <a:gd name="connsiteX57" fmla="*/ 0 w 1639605"/>
                <a:gd name="connsiteY57" fmla="*/ 378836 h 399269"/>
                <a:gd name="connsiteX58" fmla="*/ 509 w 1639605"/>
                <a:gd name="connsiteY58" fmla="*/ 371254 h 399269"/>
                <a:gd name="connsiteX59" fmla="*/ 652 w 1639605"/>
                <a:gd name="connsiteY59" fmla="*/ 341724 h 399269"/>
                <a:gd name="connsiteX60" fmla="*/ 39592 w 1639605"/>
                <a:gd name="connsiteY60" fmla="*/ 341724 h 399269"/>
                <a:gd name="connsiteX61" fmla="*/ 39592 w 1639605"/>
                <a:gd name="connsiteY61" fmla="*/ 267335 h 399269"/>
                <a:gd name="connsiteX62" fmla="*/ 76241 w 1639605"/>
                <a:gd name="connsiteY62" fmla="*/ 267335 h 399269"/>
                <a:gd name="connsiteX63" fmla="*/ 76241 w 1639605"/>
                <a:gd name="connsiteY63" fmla="*/ 266463 h 399269"/>
                <a:gd name="connsiteX64" fmla="*/ 76241 w 1639605"/>
                <a:gd name="connsiteY64" fmla="*/ 260361 h 399269"/>
                <a:gd name="connsiteX65" fmla="*/ 99147 w 1639605"/>
                <a:gd name="connsiteY65" fmla="*/ 260361 h 399269"/>
                <a:gd name="connsiteX66" fmla="*/ 99147 w 1639605"/>
                <a:gd name="connsiteY66" fmla="*/ 220842 h 399269"/>
                <a:gd name="connsiteX67" fmla="*/ 94565 w 1639605"/>
                <a:gd name="connsiteY67" fmla="*/ 219098 h 399269"/>
                <a:gd name="connsiteX68" fmla="*/ 94565 w 1639605"/>
                <a:gd name="connsiteY68" fmla="*/ 206894 h 399269"/>
                <a:gd name="connsiteX69" fmla="*/ 99147 w 1639605"/>
                <a:gd name="connsiteY69" fmla="*/ 209219 h 399269"/>
                <a:gd name="connsiteX70" fmla="*/ 103728 w 1639605"/>
                <a:gd name="connsiteY70" fmla="*/ 185972 h 399269"/>
                <a:gd name="connsiteX71" fmla="*/ 108309 w 1639605"/>
                <a:gd name="connsiteY71" fmla="*/ 209219 h 399269"/>
                <a:gd name="connsiteX72" fmla="*/ 110886 w 1639605"/>
                <a:gd name="connsiteY72" fmla="*/ 206022 h 399269"/>
                <a:gd name="connsiteX73" fmla="*/ 112891 w 1639605"/>
                <a:gd name="connsiteY73" fmla="*/ 199920 h 399269"/>
                <a:gd name="connsiteX74" fmla="*/ 113462 w 1639605"/>
                <a:gd name="connsiteY74" fmla="*/ 198758 h 399269"/>
                <a:gd name="connsiteX75" fmla="*/ 117471 w 1639605"/>
                <a:gd name="connsiteY75" fmla="*/ 190621 h 399269"/>
                <a:gd name="connsiteX76" fmla="*/ 118044 w 1639605"/>
                <a:gd name="connsiteY76" fmla="*/ 189459 h 399269"/>
                <a:gd name="connsiteX77" fmla="*/ 122053 w 1639605"/>
                <a:gd name="connsiteY77" fmla="*/ 181323 h 399269"/>
                <a:gd name="connsiteX78" fmla="*/ 123483 w 1639605"/>
                <a:gd name="connsiteY78" fmla="*/ 180451 h 399269"/>
                <a:gd name="connsiteX79" fmla="*/ 133504 w 1639605"/>
                <a:gd name="connsiteY79" fmla="*/ 174349 h 399269"/>
                <a:gd name="connsiteX80" fmla="*/ 135223 w 1639605"/>
                <a:gd name="connsiteY80" fmla="*/ 173187 h 399269"/>
                <a:gd name="connsiteX81" fmla="*/ 147248 w 1639605"/>
                <a:gd name="connsiteY81" fmla="*/ 165050 h 399269"/>
                <a:gd name="connsiteX82" fmla="*/ 148107 w 1639605"/>
                <a:gd name="connsiteY82" fmla="*/ 163888 h 399269"/>
                <a:gd name="connsiteX83" fmla="*/ 154120 w 1639605"/>
                <a:gd name="connsiteY83" fmla="*/ 155752 h 399269"/>
                <a:gd name="connsiteX84" fmla="*/ 154692 w 1639605"/>
                <a:gd name="connsiteY84" fmla="*/ 153718 h 399269"/>
                <a:gd name="connsiteX85" fmla="*/ 158701 w 1639605"/>
                <a:gd name="connsiteY85" fmla="*/ 139479 h 399269"/>
                <a:gd name="connsiteX86" fmla="*/ 159274 w 1639605"/>
                <a:gd name="connsiteY86" fmla="*/ 141513 h 399269"/>
                <a:gd name="connsiteX87" fmla="*/ 163282 w 1639605"/>
                <a:gd name="connsiteY87" fmla="*/ 155752 h 399269"/>
                <a:gd name="connsiteX88" fmla="*/ 163854 w 1639605"/>
                <a:gd name="connsiteY88" fmla="*/ 156623 h 399269"/>
                <a:gd name="connsiteX89" fmla="*/ 167863 w 1639605"/>
                <a:gd name="connsiteY89" fmla="*/ 162726 h 399269"/>
                <a:gd name="connsiteX90" fmla="*/ 169295 w 1639605"/>
                <a:gd name="connsiteY90" fmla="*/ 163888 h 399269"/>
                <a:gd name="connsiteX91" fmla="*/ 179317 w 1639605"/>
                <a:gd name="connsiteY91" fmla="*/ 172024 h 399269"/>
                <a:gd name="connsiteX92" fmla="*/ 180462 w 1639605"/>
                <a:gd name="connsiteY92" fmla="*/ 173187 h 399269"/>
                <a:gd name="connsiteX93" fmla="*/ 188477 w 1639605"/>
                <a:gd name="connsiteY93" fmla="*/ 181323 h 399269"/>
                <a:gd name="connsiteX94" fmla="*/ 189624 w 1639605"/>
                <a:gd name="connsiteY94" fmla="*/ 182485 h 399269"/>
                <a:gd name="connsiteX95" fmla="*/ 197641 w 1639605"/>
                <a:gd name="connsiteY95" fmla="*/ 190621 h 399269"/>
                <a:gd name="connsiteX96" fmla="*/ 197927 w 1639605"/>
                <a:gd name="connsiteY96" fmla="*/ 191784 h 399269"/>
                <a:gd name="connsiteX97" fmla="*/ 199930 w 1639605"/>
                <a:gd name="connsiteY97" fmla="*/ 199920 h 399269"/>
                <a:gd name="connsiteX98" fmla="*/ 200217 w 1639605"/>
                <a:gd name="connsiteY98" fmla="*/ 201082 h 399269"/>
                <a:gd name="connsiteX99" fmla="*/ 202221 w 1639605"/>
                <a:gd name="connsiteY99" fmla="*/ 209219 h 399269"/>
                <a:gd name="connsiteX100" fmla="*/ 209093 w 1639605"/>
                <a:gd name="connsiteY100" fmla="*/ 185972 h 399269"/>
                <a:gd name="connsiteX101" fmla="*/ 213674 w 1639605"/>
                <a:gd name="connsiteY101" fmla="*/ 209219 h 399269"/>
                <a:gd name="connsiteX102" fmla="*/ 218255 w 1639605"/>
                <a:gd name="connsiteY102" fmla="*/ 210962 h 399269"/>
                <a:gd name="connsiteX103" fmla="*/ 218255 w 1639605"/>
                <a:gd name="connsiteY103" fmla="*/ 223167 h 399269"/>
                <a:gd name="connsiteX104" fmla="*/ 213674 w 1639605"/>
                <a:gd name="connsiteY104" fmla="*/ 255712 h 399269"/>
                <a:gd name="connsiteX105" fmla="*/ 214820 w 1639605"/>
                <a:gd name="connsiteY105" fmla="*/ 255712 h 399269"/>
                <a:gd name="connsiteX106" fmla="*/ 222836 w 1639605"/>
                <a:gd name="connsiteY106" fmla="*/ 255712 h 399269"/>
                <a:gd name="connsiteX107" fmla="*/ 223696 w 1639605"/>
                <a:gd name="connsiteY107" fmla="*/ 260361 h 399269"/>
                <a:gd name="connsiteX108" fmla="*/ 229708 w 1639605"/>
                <a:gd name="connsiteY108" fmla="*/ 260361 h 399269"/>
                <a:gd name="connsiteX109" fmla="*/ 229708 w 1639605"/>
                <a:gd name="connsiteY109" fmla="*/ 259199 h 399269"/>
                <a:gd name="connsiteX110" fmla="*/ 229708 w 1639605"/>
                <a:gd name="connsiteY110" fmla="*/ 251062 h 399269"/>
                <a:gd name="connsiteX111" fmla="*/ 231999 w 1639605"/>
                <a:gd name="connsiteY111" fmla="*/ 251062 h 399269"/>
                <a:gd name="connsiteX112" fmla="*/ 248032 w 1639605"/>
                <a:gd name="connsiteY112" fmla="*/ 251062 h 399269"/>
                <a:gd name="connsiteX113" fmla="*/ 248032 w 1639605"/>
                <a:gd name="connsiteY113" fmla="*/ 249028 h 399269"/>
                <a:gd name="connsiteX114" fmla="*/ 248032 w 1639605"/>
                <a:gd name="connsiteY114" fmla="*/ 234790 h 399269"/>
                <a:gd name="connsiteX115" fmla="*/ 286972 w 1639605"/>
                <a:gd name="connsiteY115" fmla="*/ 234790 h 399269"/>
                <a:gd name="connsiteX116" fmla="*/ 286972 w 1639605"/>
                <a:gd name="connsiteY116" fmla="*/ 236243 h 399269"/>
                <a:gd name="connsiteX117" fmla="*/ 286972 w 1639605"/>
                <a:gd name="connsiteY117" fmla="*/ 246413 h 399269"/>
                <a:gd name="connsiteX118" fmla="*/ 307587 w 1639605"/>
                <a:gd name="connsiteY118" fmla="*/ 246413 h 399269"/>
                <a:gd name="connsiteX119" fmla="*/ 307587 w 1639605"/>
                <a:gd name="connsiteY119" fmla="*/ 248738 h 399269"/>
                <a:gd name="connsiteX120" fmla="*/ 307587 w 1639605"/>
                <a:gd name="connsiteY120" fmla="*/ 265010 h 399269"/>
                <a:gd name="connsiteX121" fmla="*/ 303006 w 1639605"/>
                <a:gd name="connsiteY121" fmla="*/ 265882 h 399269"/>
                <a:gd name="connsiteX122" fmla="*/ 303006 w 1639605"/>
                <a:gd name="connsiteY122" fmla="*/ 271984 h 399269"/>
                <a:gd name="connsiteX123" fmla="*/ 307587 w 1639605"/>
                <a:gd name="connsiteY123" fmla="*/ 273728 h 399269"/>
                <a:gd name="connsiteX124" fmla="*/ 307587 w 1639605"/>
                <a:gd name="connsiteY124" fmla="*/ 285932 h 399269"/>
                <a:gd name="connsiteX125" fmla="*/ 303006 w 1639605"/>
                <a:gd name="connsiteY125" fmla="*/ 290581 h 399269"/>
                <a:gd name="connsiteX126" fmla="*/ 303006 w 1639605"/>
                <a:gd name="connsiteY126" fmla="*/ 346373 h 399269"/>
                <a:gd name="connsiteX127" fmla="*/ 305009 w 1639605"/>
                <a:gd name="connsiteY127" fmla="*/ 346373 h 399269"/>
                <a:gd name="connsiteX128" fmla="*/ 319040 w 1639605"/>
                <a:gd name="connsiteY128" fmla="*/ 346373 h 399269"/>
                <a:gd name="connsiteX129" fmla="*/ 320757 w 1639605"/>
                <a:gd name="connsiteY129" fmla="*/ 351022 h 399269"/>
                <a:gd name="connsiteX130" fmla="*/ 332784 w 1639605"/>
                <a:gd name="connsiteY130" fmla="*/ 351022 h 399269"/>
                <a:gd name="connsiteX131" fmla="*/ 332784 w 1639605"/>
                <a:gd name="connsiteY131" fmla="*/ 353056 h 399269"/>
                <a:gd name="connsiteX132" fmla="*/ 332784 w 1639605"/>
                <a:gd name="connsiteY132" fmla="*/ 367295 h 399269"/>
                <a:gd name="connsiteX133" fmla="*/ 334502 w 1639605"/>
                <a:gd name="connsiteY133" fmla="*/ 367295 h 399269"/>
                <a:gd name="connsiteX134" fmla="*/ 346526 w 1639605"/>
                <a:gd name="connsiteY134" fmla="*/ 367295 h 399269"/>
                <a:gd name="connsiteX135" fmla="*/ 346526 w 1639605"/>
                <a:gd name="connsiteY135" fmla="*/ 365261 h 399269"/>
                <a:gd name="connsiteX136" fmla="*/ 346526 w 1639605"/>
                <a:gd name="connsiteY136" fmla="*/ 351022 h 399269"/>
                <a:gd name="connsiteX137" fmla="*/ 348529 w 1639605"/>
                <a:gd name="connsiteY137" fmla="*/ 349860 h 399269"/>
                <a:gd name="connsiteX138" fmla="*/ 362560 w 1639605"/>
                <a:gd name="connsiteY138" fmla="*/ 341724 h 399269"/>
                <a:gd name="connsiteX139" fmla="*/ 362560 w 1639605"/>
                <a:gd name="connsiteY139" fmla="*/ 320802 h 399269"/>
                <a:gd name="connsiteX140" fmla="*/ 357979 w 1639605"/>
                <a:gd name="connsiteY140" fmla="*/ 297555 h 399269"/>
                <a:gd name="connsiteX141" fmla="*/ 359123 w 1639605"/>
                <a:gd name="connsiteY141" fmla="*/ 297555 h 399269"/>
                <a:gd name="connsiteX142" fmla="*/ 367141 w 1639605"/>
                <a:gd name="connsiteY142" fmla="*/ 297555 h 399269"/>
                <a:gd name="connsiteX143" fmla="*/ 387757 w 1639605"/>
                <a:gd name="connsiteY143" fmla="*/ 295231 h 399269"/>
                <a:gd name="connsiteX144" fmla="*/ 387757 w 1639605"/>
                <a:gd name="connsiteY144" fmla="*/ 294068 h 399269"/>
                <a:gd name="connsiteX145" fmla="*/ 387757 w 1639605"/>
                <a:gd name="connsiteY145" fmla="*/ 285932 h 399269"/>
                <a:gd name="connsiteX146" fmla="*/ 389475 w 1639605"/>
                <a:gd name="connsiteY146" fmla="*/ 285932 h 399269"/>
                <a:gd name="connsiteX147" fmla="*/ 401499 w 1639605"/>
                <a:gd name="connsiteY147" fmla="*/ 285932 h 399269"/>
                <a:gd name="connsiteX148" fmla="*/ 401499 w 1639605"/>
                <a:gd name="connsiteY148" fmla="*/ 169700 h 399269"/>
                <a:gd name="connsiteX149" fmla="*/ 402645 w 1639605"/>
                <a:gd name="connsiteY149" fmla="*/ 169700 h 399269"/>
                <a:gd name="connsiteX150" fmla="*/ 410661 w 1639605"/>
                <a:gd name="connsiteY150" fmla="*/ 169700 h 399269"/>
                <a:gd name="connsiteX151" fmla="*/ 410661 w 1639605"/>
                <a:gd name="connsiteY151" fmla="*/ 167375 h 399269"/>
                <a:gd name="connsiteX152" fmla="*/ 410661 w 1639605"/>
                <a:gd name="connsiteY152" fmla="*/ 151102 h 399269"/>
                <a:gd name="connsiteX153" fmla="*/ 412952 w 1639605"/>
                <a:gd name="connsiteY153" fmla="*/ 104609 h 399269"/>
                <a:gd name="connsiteX154" fmla="*/ 414098 w 1639605"/>
                <a:gd name="connsiteY154" fmla="*/ 104609 h 399269"/>
                <a:gd name="connsiteX155" fmla="*/ 422114 w 1639605"/>
                <a:gd name="connsiteY155" fmla="*/ 104609 h 399269"/>
                <a:gd name="connsiteX156" fmla="*/ 422114 w 1639605"/>
                <a:gd name="connsiteY156" fmla="*/ 105772 h 399269"/>
                <a:gd name="connsiteX157" fmla="*/ 422114 w 1639605"/>
                <a:gd name="connsiteY157" fmla="*/ 113908 h 399269"/>
                <a:gd name="connsiteX158" fmla="*/ 426695 w 1639605"/>
                <a:gd name="connsiteY158" fmla="*/ 111583 h 399269"/>
                <a:gd name="connsiteX159" fmla="*/ 426695 w 1639605"/>
                <a:gd name="connsiteY159" fmla="*/ 95311 h 399269"/>
                <a:gd name="connsiteX160" fmla="*/ 428126 w 1639605"/>
                <a:gd name="connsiteY160" fmla="*/ 94730 h 399269"/>
                <a:gd name="connsiteX161" fmla="*/ 438148 w 1639605"/>
                <a:gd name="connsiteY161" fmla="*/ 90662 h 399269"/>
                <a:gd name="connsiteX162" fmla="*/ 439293 w 1639605"/>
                <a:gd name="connsiteY162" fmla="*/ 91243 h 399269"/>
                <a:gd name="connsiteX163" fmla="*/ 447310 w 1639605"/>
                <a:gd name="connsiteY163" fmla="*/ 95311 h 399269"/>
                <a:gd name="connsiteX164" fmla="*/ 449028 w 1639605"/>
                <a:gd name="connsiteY164" fmla="*/ 95311 h 399269"/>
                <a:gd name="connsiteX165" fmla="*/ 461054 w 1639605"/>
                <a:gd name="connsiteY165" fmla="*/ 95311 h 399269"/>
                <a:gd name="connsiteX166" fmla="*/ 461054 w 1639605"/>
                <a:gd name="connsiteY166" fmla="*/ 65090 h 399269"/>
                <a:gd name="connsiteX167" fmla="*/ 462199 w 1639605"/>
                <a:gd name="connsiteY167" fmla="*/ 65090 h 399269"/>
                <a:gd name="connsiteX168" fmla="*/ 470215 w 1639605"/>
                <a:gd name="connsiteY168" fmla="*/ 65090 h 399269"/>
                <a:gd name="connsiteX169" fmla="*/ 471646 w 1639605"/>
                <a:gd name="connsiteY169" fmla="*/ 69740 h 399269"/>
                <a:gd name="connsiteX170" fmla="*/ 481669 w 1639605"/>
                <a:gd name="connsiteY170" fmla="*/ 69740 h 399269"/>
                <a:gd name="connsiteX171" fmla="*/ 482814 w 1639605"/>
                <a:gd name="connsiteY171" fmla="*/ 65090 h 399269"/>
                <a:gd name="connsiteX172" fmla="*/ 490831 w 1639605"/>
                <a:gd name="connsiteY172" fmla="*/ 65090 h 399269"/>
                <a:gd name="connsiteX173" fmla="*/ 490831 w 1639605"/>
                <a:gd name="connsiteY173" fmla="*/ 99960 h 399269"/>
                <a:gd name="connsiteX174" fmla="*/ 492263 w 1639605"/>
                <a:gd name="connsiteY174" fmla="*/ 101122 h 399269"/>
                <a:gd name="connsiteX175" fmla="*/ 502284 w 1639605"/>
                <a:gd name="connsiteY175" fmla="*/ 109259 h 399269"/>
                <a:gd name="connsiteX176" fmla="*/ 525189 w 1639605"/>
                <a:gd name="connsiteY176" fmla="*/ 116233 h 399269"/>
                <a:gd name="connsiteX177" fmla="*/ 525189 w 1639605"/>
                <a:gd name="connsiteY177" fmla="*/ 114780 h 399269"/>
                <a:gd name="connsiteX178" fmla="*/ 525189 w 1639605"/>
                <a:gd name="connsiteY178" fmla="*/ 104609 h 399269"/>
                <a:gd name="connsiteX179" fmla="*/ 554966 w 1639605"/>
                <a:gd name="connsiteY179" fmla="*/ 95311 h 399269"/>
                <a:gd name="connsiteX180" fmla="*/ 554966 w 1639605"/>
                <a:gd name="connsiteY180" fmla="*/ 94149 h 399269"/>
                <a:gd name="connsiteX181" fmla="*/ 554966 w 1639605"/>
                <a:gd name="connsiteY181" fmla="*/ 86012 h 399269"/>
                <a:gd name="connsiteX182" fmla="*/ 555825 w 1639605"/>
                <a:gd name="connsiteY182" fmla="*/ 86012 h 399269"/>
                <a:gd name="connsiteX183" fmla="*/ 561838 w 1639605"/>
                <a:gd name="connsiteY183" fmla="*/ 86012 h 399269"/>
                <a:gd name="connsiteX184" fmla="*/ 561838 w 1639605"/>
                <a:gd name="connsiteY184" fmla="*/ 85141 h 399269"/>
                <a:gd name="connsiteX185" fmla="*/ 561838 w 1639605"/>
                <a:gd name="connsiteY185" fmla="*/ 79038 h 399269"/>
                <a:gd name="connsiteX186" fmla="*/ 564128 w 1639605"/>
                <a:gd name="connsiteY186" fmla="*/ 79038 h 399269"/>
                <a:gd name="connsiteX187" fmla="*/ 580162 w 1639605"/>
                <a:gd name="connsiteY187" fmla="*/ 79038 h 399269"/>
                <a:gd name="connsiteX188" fmla="*/ 580162 w 1639605"/>
                <a:gd name="connsiteY188" fmla="*/ 79910 h 399269"/>
                <a:gd name="connsiteX189" fmla="*/ 580162 w 1639605"/>
                <a:gd name="connsiteY189" fmla="*/ 86012 h 399269"/>
                <a:gd name="connsiteX190" fmla="*/ 581880 w 1639605"/>
                <a:gd name="connsiteY190" fmla="*/ 86012 h 399269"/>
                <a:gd name="connsiteX191" fmla="*/ 593906 w 1639605"/>
                <a:gd name="connsiteY191" fmla="*/ 86012 h 399269"/>
                <a:gd name="connsiteX192" fmla="*/ 593906 w 1639605"/>
                <a:gd name="connsiteY192" fmla="*/ 87756 h 399269"/>
                <a:gd name="connsiteX193" fmla="*/ 593906 w 1639605"/>
                <a:gd name="connsiteY193" fmla="*/ 99960 h 399269"/>
                <a:gd name="connsiteX194" fmla="*/ 619101 w 1639605"/>
                <a:gd name="connsiteY194" fmla="*/ 99960 h 399269"/>
                <a:gd name="connsiteX195" fmla="*/ 619101 w 1639605"/>
                <a:gd name="connsiteY195" fmla="*/ 98798 h 399269"/>
                <a:gd name="connsiteX196" fmla="*/ 619101 w 1639605"/>
                <a:gd name="connsiteY196" fmla="*/ 90662 h 399269"/>
                <a:gd name="connsiteX197" fmla="*/ 620533 w 1639605"/>
                <a:gd name="connsiteY197" fmla="*/ 90662 h 399269"/>
                <a:gd name="connsiteX198" fmla="*/ 630554 w 1639605"/>
                <a:gd name="connsiteY198" fmla="*/ 90662 h 399269"/>
                <a:gd name="connsiteX199" fmla="*/ 630554 w 1639605"/>
                <a:gd name="connsiteY199" fmla="*/ 89499 h 399269"/>
                <a:gd name="connsiteX200" fmla="*/ 630554 w 1639605"/>
                <a:gd name="connsiteY200" fmla="*/ 81363 h 399269"/>
                <a:gd name="connsiteX201" fmla="*/ 632273 w 1639605"/>
                <a:gd name="connsiteY201" fmla="*/ 81363 h 399269"/>
                <a:gd name="connsiteX202" fmla="*/ 644297 w 1639605"/>
                <a:gd name="connsiteY202" fmla="*/ 81363 h 399269"/>
                <a:gd name="connsiteX203" fmla="*/ 644297 w 1639605"/>
                <a:gd name="connsiteY203" fmla="*/ 82525 h 399269"/>
                <a:gd name="connsiteX204" fmla="*/ 644297 w 1639605"/>
                <a:gd name="connsiteY204" fmla="*/ 90662 h 399269"/>
                <a:gd name="connsiteX205" fmla="*/ 648879 w 1639605"/>
                <a:gd name="connsiteY205" fmla="*/ 34870 h 399269"/>
                <a:gd name="connsiteX206" fmla="*/ 751953 w 1639605"/>
                <a:gd name="connsiteY206" fmla="*/ 34870 h 399269"/>
                <a:gd name="connsiteX207" fmla="*/ 751953 w 1639605"/>
                <a:gd name="connsiteY207" fmla="*/ 109259 h 399269"/>
                <a:gd name="connsiteX208" fmla="*/ 754244 w 1639605"/>
                <a:gd name="connsiteY208" fmla="*/ 109259 h 399269"/>
                <a:gd name="connsiteX209" fmla="*/ 770278 w 1639605"/>
                <a:gd name="connsiteY209" fmla="*/ 109259 h 399269"/>
                <a:gd name="connsiteX210" fmla="*/ 770278 w 1639605"/>
                <a:gd name="connsiteY210" fmla="*/ 25571 h 399269"/>
                <a:gd name="connsiteX211" fmla="*/ 793184 w 1639605"/>
                <a:gd name="connsiteY211" fmla="*/ 13948 h 399269"/>
                <a:gd name="connsiteX212" fmla="*/ 822961 w 1639605"/>
                <a:gd name="connsiteY212" fmla="*/ 13948 h 399269"/>
                <a:gd name="connsiteX213" fmla="*/ 824965 w 1639605"/>
                <a:gd name="connsiteY213" fmla="*/ 12205 h 399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</a:cxnLst>
              <a:rect l="l" t="t" r="r" b="b"/>
              <a:pathLst>
                <a:path w="1639605" h="399269">
                  <a:moveTo>
                    <a:pt x="838994" y="0"/>
                  </a:moveTo>
                  <a:cubicBezTo>
                    <a:pt x="838994" y="0"/>
                    <a:pt x="838994" y="0"/>
                    <a:pt x="877934" y="0"/>
                  </a:cubicBezTo>
                  <a:cubicBezTo>
                    <a:pt x="877934" y="0"/>
                    <a:pt x="877934" y="0"/>
                    <a:pt x="877934" y="1744"/>
                  </a:cubicBezTo>
                  <a:lnTo>
                    <a:pt x="877934" y="13948"/>
                  </a:lnTo>
                  <a:cubicBezTo>
                    <a:pt x="877934" y="13948"/>
                    <a:pt x="877934" y="13948"/>
                    <a:pt x="916873" y="13948"/>
                  </a:cubicBezTo>
                  <a:cubicBezTo>
                    <a:pt x="916873" y="13948"/>
                    <a:pt x="916873" y="13948"/>
                    <a:pt x="916873" y="104609"/>
                  </a:cubicBezTo>
                  <a:cubicBezTo>
                    <a:pt x="916873" y="104609"/>
                    <a:pt x="916873" y="104609"/>
                    <a:pt x="918305" y="104609"/>
                  </a:cubicBezTo>
                  <a:lnTo>
                    <a:pt x="928326" y="104609"/>
                  </a:lnTo>
                  <a:cubicBezTo>
                    <a:pt x="928326" y="104609"/>
                    <a:pt x="928326" y="104609"/>
                    <a:pt x="928326" y="237114"/>
                  </a:cubicBezTo>
                  <a:cubicBezTo>
                    <a:pt x="928326" y="237114"/>
                    <a:pt x="928326" y="237114"/>
                    <a:pt x="930616" y="237114"/>
                  </a:cubicBezTo>
                  <a:lnTo>
                    <a:pt x="946651" y="237114"/>
                  </a:lnTo>
                  <a:cubicBezTo>
                    <a:pt x="946651" y="237114"/>
                    <a:pt x="946651" y="237114"/>
                    <a:pt x="946651" y="151102"/>
                  </a:cubicBezTo>
                  <a:cubicBezTo>
                    <a:pt x="946651" y="151102"/>
                    <a:pt x="946651" y="151102"/>
                    <a:pt x="947510" y="150521"/>
                  </a:cubicBezTo>
                  <a:lnTo>
                    <a:pt x="953522" y="146453"/>
                  </a:lnTo>
                  <a:cubicBezTo>
                    <a:pt x="958104" y="146453"/>
                    <a:pt x="958104" y="146453"/>
                    <a:pt x="958104" y="147615"/>
                  </a:cubicBezTo>
                  <a:lnTo>
                    <a:pt x="958104" y="155752"/>
                  </a:lnTo>
                  <a:cubicBezTo>
                    <a:pt x="958104" y="155752"/>
                    <a:pt x="958104" y="155752"/>
                    <a:pt x="960393" y="154589"/>
                  </a:cubicBezTo>
                  <a:lnTo>
                    <a:pt x="976428" y="146453"/>
                  </a:lnTo>
                  <a:cubicBezTo>
                    <a:pt x="976428" y="146453"/>
                    <a:pt x="976428" y="146453"/>
                    <a:pt x="978433" y="146453"/>
                  </a:cubicBezTo>
                  <a:lnTo>
                    <a:pt x="992461" y="146453"/>
                  </a:lnTo>
                  <a:cubicBezTo>
                    <a:pt x="992461" y="146453"/>
                    <a:pt x="992461" y="146453"/>
                    <a:pt x="992461" y="304529"/>
                  </a:cubicBezTo>
                  <a:cubicBezTo>
                    <a:pt x="992461" y="304529"/>
                    <a:pt x="992461" y="304529"/>
                    <a:pt x="1024530" y="309179"/>
                  </a:cubicBezTo>
                  <a:cubicBezTo>
                    <a:pt x="1024530" y="306854"/>
                    <a:pt x="1024530" y="304529"/>
                    <a:pt x="1024530" y="302205"/>
                  </a:cubicBezTo>
                  <a:cubicBezTo>
                    <a:pt x="1035983" y="302205"/>
                    <a:pt x="1047434" y="302205"/>
                    <a:pt x="1058887" y="302205"/>
                  </a:cubicBezTo>
                  <a:cubicBezTo>
                    <a:pt x="1058887" y="290581"/>
                    <a:pt x="1058887" y="281283"/>
                    <a:pt x="1058887" y="271984"/>
                  </a:cubicBezTo>
                  <a:lnTo>
                    <a:pt x="1068050" y="271984"/>
                  </a:lnTo>
                  <a:cubicBezTo>
                    <a:pt x="1068050" y="258036"/>
                    <a:pt x="1068050" y="246413"/>
                    <a:pt x="1068050" y="232465"/>
                  </a:cubicBezTo>
                  <a:cubicBezTo>
                    <a:pt x="1070340" y="232465"/>
                    <a:pt x="1072631" y="232465"/>
                    <a:pt x="1074922" y="232465"/>
                  </a:cubicBezTo>
                  <a:cubicBezTo>
                    <a:pt x="1074922" y="218517"/>
                    <a:pt x="1074922" y="206894"/>
                    <a:pt x="1074922" y="192946"/>
                  </a:cubicBezTo>
                  <a:cubicBezTo>
                    <a:pt x="1079503" y="192946"/>
                    <a:pt x="1084083" y="192946"/>
                    <a:pt x="1090956" y="192946"/>
                  </a:cubicBezTo>
                  <a:cubicBezTo>
                    <a:pt x="1106989" y="188297"/>
                    <a:pt x="1125313" y="178998"/>
                    <a:pt x="1141347" y="172024"/>
                  </a:cubicBezTo>
                  <a:cubicBezTo>
                    <a:pt x="1143638" y="165050"/>
                    <a:pt x="1143638" y="158076"/>
                    <a:pt x="1143638" y="151102"/>
                  </a:cubicBezTo>
                  <a:cubicBezTo>
                    <a:pt x="1145929" y="158076"/>
                    <a:pt x="1145929" y="165050"/>
                    <a:pt x="1148219" y="172024"/>
                  </a:cubicBezTo>
                  <a:cubicBezTo>
                    <a:pt x="1166544" y="181323"/>
                    <a:pt x="1182577" y="190621"/>
                    <a:pt x="1200902" y="199920"/>
                  </a:cubicBezTo>
                  <a:cubicBezTo>
                    <a:pt x="1200902" y="197601"/>
                    <a:pt x="1200902" y="195283"/>
                    <a:pt x="1200902" y="195271"/>
                  </a:cubicBezTo>
                  <a:cubicBezTo>
                    <a:pt x="1205482" y="195271"/>
                    <a:pt x="1210065" y="195271"/>
                    <a:pt x="1214645" y="195271"/>
                  </a:cubicBezTo>
                  <a:cubicBezTo>
                    <a:pt x="1214645" y="206894"/>
                    <a:pt x="1214645" y="220842"/>
                    <a:pt x="1214645" y="232465"/>
                  </a:cubicBezTo>
                  <a:cubicBezTo>
                    <a:pt x="1216936" y="232465"/>
                    <a:pt x="1219226" y="232465"/>
                    <a:pt x="1221517" y="232465"/>
                  </a:cubicBezTo>
                  <a:cubicBezTo>
                    <a:pt x="1221517" y="246413"/>
                    <a:pt x="1221517" y="260361"/>
                    <a:pt x="1221517" y="276633"/>
                  </a:cubicBezTo>
                  <a:cubicBezTo>
                    <a:pt x="1223808" y="276633"/>
                    <a:pt x="1226098" y="276633"/>
                    <a:pt x="1228389" y="276633"/>
                  </a:cubicBezTo>
                  <a:cubicBezTo>
                    <a:pt x="1228389" y="283607"/>
                    <a:pt x="1228389" y="290581"/>
                    <a:pt x="1228389" y="297555"/>
                  </a:cubicBezTo>
                  <a:cubicBezTo>
                    <a:pt x="1232970" y="297555"/>
                    <a:pt x="1237550" y="297555"/>
                    <a:pt x="1242132" y="297555"/>
                  </a:cubicBezTo>
                  <a:cubicBezTo>
                    <a:pt x="1242132" y="309179"/>
                    <a:pt x="1242132" y="318477"/>
                    <a:pt x="1242132" y="330100"/>
                  </a:cubicBezTo>
                  <a:cubicBezTo>
                    <a:pt x="1271909" y="327776"/>
                    <a:pt x="1299396" y="325451"/>
                    <a:pt x="1329172" y="323126"/>
                  </a:cubicBezTo>
                  <a:cubicBezTo>
                    <a:pt x="1329172" y="311503"/>
                    <a:pt x="1329172" y="302205"/>
                    <a:pt x="1329172" y="290581"/>
                  </a:cubicBezTo>
                  <a:cubicBezTo>
                    <a:pt x="1345206" y="290581"/>
                    <a:pt x="1361240" y="290581"/>
                    <a:pt x="1374984" y="290581"/>
                  </a:cubicBezTo>
                  <a:cubicBezTo>
                    <a:pt x="1374984" y="283607"/>
                    <a:pt x="1374984" y="278958"/>
                    <a:pt x="1374984" y="271984"/>
                  </a:cubicBezTo>
                  <a:cubicBezTo>
                    <a:pt x="1407052" y="271984"/>
                    <a:pt x="1439119" y="271984"/>
                    <a:pt x="1471187" y="271984"/>
                  </a:cubicBezTo>
                  <a:cubicBezTo>
                    <a:pt x="1471187" y="276633"/>
                    <a:pt x="1471187" y="278958"/>
                    <a:pt x="1471187" y="283607"/>
                  </a:cubicBezTo>
                  <a:cubicBezTo>
                    <a:pt x="1491802" y="283607"/>
                    <a:pt x="1512416" y="283607"/>
                    <a:pt x="1533031" y="283607"/>
                  </a:cubicBezTo>
                  <a:cubicBezTo>
                    <a:pt x="1533031" y="285932"/>
                    <a:pt x="1533031" y="288257"/>
                    <a:pt x="1533031" y="290581"/>
                  </a:cubicBezTo>
                  <a:cubicBezTo>
                    <a:pt x="1537612" y="290581"/>
                    <a:pt x="1544484" y="290581"/>
                    <a:pt x="1551356" y="290581"/>
                  </a:cubicBezTo>
                  <a:cubicBezTo>
                    <a:pt x="1551356" y="292906"/>
                    <a:pt x="1551356" y="295231"/>
                    <a:pt x="1551356" y="297555"/>
                  </a:cubicBezTo>
                  <a:cubicBezTo>
                    <a:pt x="1555936" y="297555"/>
                    <a:pt x="1562809" y="297555"/>
                    <a:pt x="1567389" y="297555"/>
                  </a:cubicBezTo>
                  <a:cubicBezTo>
                    <a:pt x="1567389" y="290886"/>
                    <a:pt x="1567389" y="284217"/>
                    <a:pt x="1567389" y="277548"/>
                  </a:cubicBezTo>
                  <a:lnTo>
                    <a:pt x="1639605" y="399269"/>
                  </a:lnTo>
                  <a:lnTo>
                    <a:pt x="0" y="399269"/>
                  </a:lnTo>
                  <a:lnTo>
                    <a:pt x="0" y="378836"/>
                  </a:lnTo>
                  <a:lnTo>
                    <a:pt x="509" y="371254"/>
                  </a:lnTo>
                  <a:cubicBezTo>
                    <a:pt x="652" y="364099"/>
                    <a:pt x="652" y="354510"/>
                    <a:pt x="652" y="341724"/>
                  </a:cubicBezTo>
                  <a:cubicBezTo>
                    <a:pt x="652" y="341724"/>
                    <a:pt x="652" y="341724"/>
                    <a:pt x="39592" y="341724"/>
                  </a:cubicBezTo>
                  <a:cubicBezTo>
                    <a:pt x="39592" y="341724"/>
                    <a:pt x="39592" y="341724"/>
                    <a:pt x="39592" y="267335"/>
                  </a:cubicBezTo>
                  <a:cubicBezTo>
                    <a:pt x="39592" y="267335"/>
                    <a:pt x="39592" y="267335"/>
                    <a:pt x="76241" y="267335"/>
                  </a:cubicBezTo>
                  <a:cubicBezTo>
                    <a:pt x="76241" y="267335"/>
                    <a:pt x="76241" y="267335"/>
                    <a:pt x="76241" y="266463"/>
                  </a:cubicBezTo>
                  <a:lnTo>
                    <a:pt x="76241" y="260361"/>
                  </a:lnTo>
                  <a:cubicBezTo>
                    <a:pt x="76241" y="260361"/>
                    <a:pt x="76241" y="260361"/>
                    <a:pt x="99147" y="260361"/>
                  </a:cubicBezTo>
                  <a:cubicBezTo>
                    <a:pt x="99147" y="260361"/>
                    <a:pt x="99147" y="260361"/>
                    <a:pt x="99147" y="220842"/>
                  </a:cubicBezTo>
                  <a:cubicBezTo>
                    <a:pt x="94565" y="220842"/>
                    <a:pt x="94565" y="220842"/>
                    <a:pt x="94565" y="219098"/>
                  </a:cubicBezTo>
                  <a:lnTo>
                    <a:pt x="94565" y="206894"/>
                  </a:lnTo>
                  <a:lnTo>
                    <a:pt x="99147" y="209219"/>
                  </a:lnTo>
                  <a:cubicBezTo>
                    <a:pt x="99147" y="209219"/>
                    <a:pt x="99147" y="209219"/>
                    <a:pt x="103728" y="185972"/>
                  </a:cubicBezTo>
                  <a:cubicBezTo>
                    <a:pt x="103728" y="185972"/>
                    <a:pt x="103728" y="185972"/>
                    <a:pt x="108309" y="209219"/>
                  </a:cubicBezTo>
                  <a:cubicBezTo>
                    <a:pt x="110600" y="206894"/>
                    <a:pt x="110600" y="206894"/>
                    <a:pt x="110886" y="206022"/>
                  </a:cubicBezTo>
                  <a:lnTo>
                    <a:pt x="112891" y="199920"/>
                  </a:lnTo>
                  <a:cubicBezTo>
                    <a:pt x="112891" y="199920"/>
                    <a:pt x="112891" y="199920"/>
                    <a:pt x="113462" y="198758"/>
                  </a:cubicBezTo>
                  <a:lnTo>
                    <a:pt x="117471" y="190621"/>
                  </a:lnTo>
                  <a:cubicBezTo>
                    <a:pt x="117471" y="190621"/>
                    <a:pt x="117471" y="190621"/>
                    <a:pt x="118044" y="189459"/>
                  </a:cubicBezTo>
                  <a:lnTo>
                    <a:pt x="122053" y="181323"/>
                  </a:lnTo>
                  <a:cubicBezTo>
                    <a:pt x="122053" y="181323"/>
                    <a:pt x="122053" y="181323"/>
                    <a:pt x="123483" y="180451"/>
                  </a:cubicBezTo>
                  <a:lnTo>
                    <a:pt x="133504" y="174349"/>
                  </a:lnTo>
                  <a:cubicBezTo>
                    <a:pt x="133504" y="174349"/>
                    <a:pt x="133504" y="174349"/>
                    <a:pt x="135223" y="173187"/>
                  </a:cubicBezTo>
                  <a:lnTo>
                    <a:pt x="147248" y="165050"/>
                  </a:lnTo>
                  <a:cubicBezTo>
                    <a:pt x="147248" y="165050"/>
                    <a:pt x="147248" y="165050"/>
                    <a:pt x="148107" y="163888"/>
                  </a:cubicBezTo>
                  <a:lnTo>
                    <a:pt x="154120" y="155752"/>
                  </a:lnTo>
                  <a:cubicBezTo>
                    <a:pt x="154120" y="155752"/>
                    <a:pt x="154120" y="155752"/>
                    <a:pt x="154692" y="153718"/>
                  </a:cubicBezTo>
                  <a:lnTo>
                    <a:pt x="158701" y="139479"/>
                  </a:lnTo>
                  <a:cubicBezTo>
                    <a:pt x="158701" y="139479"/>
                    <a:pt x="158701" y="139479"/>
                    <a:pt x="159274" y="141513"/>
                  </a:cubicBezTo>
                  <a:lnTo>
                    <a:pt x="163282" y="155752"/>
                  </a:lnTo>
                  <a:cubicBezTo>
                    <a:pt x="163282" y="155752"/>
                    <a:pt x="163282" y="155752"/>
                    <a:pt x="163854" y="156623"/>
                  </a:cubicBezTo>
                  <a:lnTo>
                    <a:pt x="167863" y="162726"/>
                  </a:lnTo>
                  <a:cubicBezTo>
                    <a:pt x="167863" y="162726"/>
                    <a:pt x="167863" y="162726"/>
                    <a:pt x="169295" y="163888"/>
                  </a:cubicBezTo>
                  <a:lnTo>
                    <a:pt x="179317" y="172024"/>
                  </a:lnTo>
                  <a:cubicBezTo>
                    <a:pt x="179317" y="172024"/>
                    <a:pt x="179317" y="172024"/>
                    <a:pt x="180462" y="173187"/>
                  </a:cubicBezTo>
                  <a:lnTo>
                    <a:pt x="188477" y="181323"/>
                  </a:lnTo>
                  <a:cubicBezTo>
                    <a:pt x="188477" y="181323"/>
                    <a:pt x="188477" y="181323"/>
                    <a:pt x="189624" y="182485"/>
                  </a:cubicBezTo>
                  <a:lnTo>
                    <a:pt x="197641" y="190621"/>
                  </a:lnTo>
                  <a:cubicBezTo>
                    <a:pt x="197641" y="190621"/>
                    <a:pt x="197641" y="190621"/>
                    <a:pt x="197927" y="191784"/>
                  </a:cubicBezTo>
                  <a:lnTo>
                    <a:pt x="199930" y="199920"/>
                  </a:lnTo>
                  <a:cubicBezTo>
                    <a:pt x="199930" y="199920"/>
                    <a:pt x="199930" y="199920"/>
                    <a:pt x="200217" y="201082"/>
                  </a:cubicBezTo>
                  <a:lnTo>
                    <a:pt x="202221" y="209219"/>
                  </a:lnTo>
                  <a:cubicBezTo>
                    <a:pt x="206802" y="209219"/>
                    <a:pt x="206802" y="209219"/>
                    <a:pt x="209093" y="185972"/>
                  </a:cubicBezTo>
                  <a:cubicBezTo>
                    <a:pt x="209093" y="185972"/>
                    <a:pt x="209093" y="185972"/>
                    <a:pt x="213674" y="209219"/>
                  </a:cubicBezTo>
                  <a:cubicBezTo>
                    <a:pt x="218255" y="209219"/>
                    <a:pt x="218255" y="209219"/>
                    <a:pt x="218255" y="210962"/>
                  </a:cubicBezTo>
                  <a:lnTo>
                    <a:pt x="218255" y="223167"/>
                  </a:lnTo>
                  <a:cubicBezTo>
                    <a:pt x="213674" y="223167"/>
                    <a:pt x="213674" y="223167"/>
                    <a:pt x="213674" y="255712"/>
                  </a:cubicBezTo>
                  <a:cubicBezTo>
                    <a:pt x="213674" y="255712"/>
                    <a:pt x="213674" y="255712"/>
                    <a:pt x="214820" y="255712"/>
                  </a:cubicBezTo>
                  <a:lnTo>
                    <a:pt x="222836" y="255712"/>
                  </a:lnTo>
                  <a:cubicBezTo>
                    <a:pt x="222836" y="260361"/>
                    <a:pt x="222836" y="260361"/>
                    <a:pt x="223696" y="260361"/>
                  </a:cubicBezTo>
                  <a:lnTo>
                    <a:pt x="229708" y="260361"/>
                  </a:lnTo>
                  <a:cubicBezTo>
                    <a:pt x="229708" y="260361"/>
                    <a:pt x="229708" y="260361"/>
                    <a:pt x="229708" y="259199"/>
                  </a:cubicBezTo>
                  <a:lnTo>
                    <a:pt x="229708" y="251062"/>
                  </a:lnTo>
                  <a:cubicBezTo>
                    <a:pt x="229708" y="251062"/>
                    <a:pt x="229708" y="251062"/>
                    <a:pt x="231999" y="251062"/>
                  </a:cubicBezTo>
                  <a:lnTo>
                    <a:pt x="248032" y="251062"/>
                  </a:lnTo>
                  <a:cubicBezTo>
                    <a:pt x="248032" y="251062"/>
                    <a:pt x="248032" y="251062"/>
                    <a:pt x="248032" y="249028"/>
                  </a:cubicBezTo>
                  <a:lnTo>
                    <a:pt x="248032" y="234790"/>
                  </a:lnTo>
                  <a:cubicBezTo>
                    <a:pt x="248032" y="234790"/>
                    <a:pt x="248032" y="234790"/>
                    <a:pt x="286972" y="234790"/>
                  </a:cubicBezTo>
                  <a:cubicBezTo>
                    <a:pt x="286972" y="234790"/>
                    <a:pt x="286972" y="234790"/>
                    <a:pt x="286972" y="236243"/>
                  </a:cubicBezTo>
                  <a:lnTo>
                    <a:pt x="286972" y="246413"/>
                  </a:lnTo>
                  <a:cubicBezTo>
                    <a:pt x="286972" y="246413"/>
                    <a:pt x="286972" y="246413"/>
                    <a:pt x="307587" y="246413"/>
                  </a:cubicBezTo>
                  <a:cubicBezTo>
                    <a:pt x="307587" y="246413"/>
                    <a:pt x="307587" y="246413"/>
                    <a:pt x="307587" y="248738"/>
                  </a:cubicBezTo>
                  <a:lnTo>
                    <a:pt x="307587" y="265010"/>
                  </a:lnTo>
                  <a:cubicBezTo>
                    <a:pt x="303006" y="265010"/>
                    <a:pt x="303006" y="265010"/>
                    <a:pt x="303006" y="265882"/>
                  </a:cubicBezTo>
                  <a:lnTo>
                    <a:pt x="303006" y="271984"/>
                  </a:lnTo>
                  <a:cubicBezTo>
                    <a:pt x="307587" y="271984"/>
                    <a:pt x="307587" y="271984"/>
                    <a:pt x="307587" y="273728"/>
                  </a:cubicBezTo>
                  <a:lnTo>
                    <a:pt x="307587" y="285932"/>
                  </a:lnTo>
                  <a:lnTo>
                    <a:pt x="303006" y="290581"/>
                  </a:lnTo>
                  <a:cubicBezTo>
                    <a:pt x="303006" y="290581"/>
                    <a:pt x="303006" y="290581"/>
                    <a:pt x="303006" y="346373"/>
                  </a:cubicBezTo>
                  <a:cubicBezTo>
                    <a:pt x="303006" y="346373"/>
                    <a:pt x="303006" y="346373"/>
                    <a:pt x="305009" y="346373"/>
                  </a:cubicBezTo>
                  <a:lnTo>
                    <a:pt x="319040" y="346373"/>
                  </a:lnTo>
                  <a:cubicBezTo>
                    <a:pt x="319040" y="351022"/>
                    <a:pt x="319040" y="351022"/>
                    <a:pt x="320757" y="351022"/>
                  </a:cubicBezTo>
                  <a:lnTo>
                    <a:pt x="332784" y="351022"/>
                  </a:lnTo>
                  <a:cubicBezTo>
                    <a:pt x="332784" y="351022"/>
                    <a:pt x="332784" y="351022"/>
                    <a:pt x="332784" y="353056"/>
                  </a:cubicBezTo>
                  <a:lnTo>
                    <a:pt x="332784" y="367295"/>
                  </a:lnTo>
                  <a:cubicBezTo>
                    <a:pt x="332784" y="367295"/>
                    <a:pt x="332784" y="367295"/>
                    <a:pt x="334502" y="367295"/>
                  </a:cubicBezTo>
                  <a:lnTo>
                    <a:pt x="346526" y="367295"/>
                  </a:lnTo>
                  <a:cubicBezTo>
                    <a:pt x="346526" y="367295"/>
                    <a:pt x="346526" y="367295"/>
                    <a:pt x="346526" y="365261"/>
                  </a:cubicBezTo>
                  <a:lnTo>
                    <a:pt x="346526" y="351022"/>
                  </a:lnTo>
                  <a:cubicBezTo>
                    <a:pt x="346526" y="351022"/>
                    <a:pt x="346526" y="351022"/>
                    <a:pt x="348529" y="349860"/>
                  </a:cubicBezTo>
                  <a:lnTo>
                    <a:pt x="362560" y="341724"/>
                  </a:lnTo>
                  <a:cubicBezTo>
                    <a:pt x="362560" y="341724"/>
                    <a:pt x="362560" y="341724"/>
                    <a:pt x="362560" y="320802"/>
                  </a:cubicBezTo>
                  <a:cubicBezTo>
                    <a:pt x="357979" y="320802"/>
                    <a:pt x="357979" y="320802"/>
                    <a:pt x="357979" y="297555"/>
                  </a:cubicBezTo>
                  <a:cubicBezTo>
                    <a:pt x="357979" y="297555"/>
                    <a:pt x="357979" y="297555"/>
                    <a:pt x="359123" y="297555"/>
                  </a:cubicBezTo>
                  <a:lnTo>
                    <a:pt x="367141" y="297555"/>
                  </a:lnTo>
                  <a:cubicBezTo>
                    <a:pt x="367141" y="295231"/>
                    <a:pt x="367141" y="295231"/>
                    <a:pt x="387757" y="295231"/>
                  </a:cubicBezTo>
                  <a:cubicBezTo>
                    <a:pt x="387757" y="295231"/>
                    <a:pt x="387757" y="295231"/>
                    <a:pt x="387757" y="294068"/>
                  </a:cubicBezTo>
                  <a:lnTo>
                    <a:pt x="387757" y="285932"/>
                  </a:lnTo>
                  <a:cubicBezTo>
                    <a:pt x="387757" y="285932"/>
                    <a:pt x="387757" y="285932"/>
                    <a:pt x="389475" y="285932"/>
                  </a:cubicBezTo>
                  <a:lnTo>
                    <a:pt x="401499" y="285932"/>
                  </a:lnTo>
                  <a:cubicBezTo>
                    <a:pt x="401499" y="285932"/>
                    <a:pt x="401499" y="285932"/>
                    <a:pt x="401499" y="169700"/>
                  </a:cubicBezTo>
                  <a:cubicBezTo>
                    <a:pt x="401499" y="169700"/>
                    <a:pt x="401499" y="169700"/>
                    <a:pt x="402645" y="169700"/>
                  </a:cubicBezTo>
                  <a:lnTo>
                    <a:pt x="410661" y="169700"/>
                  </a:lnTo>
                  <a:cubicBezTo>
                    <a:pt x="410661" y="169700"/>
                    <a:pt x="410661" y="169700"/>
                    <a:pt x="410661" y="167375"/>
                  </a:cubicBezTo>
                  <a:lnTo>
                    <a:pt x="410661" y="151102"/>
                  </a:lnTo>
                  <a:cubicBezTo>
                    <a:pt x="412952" y="151102"/>
                    <a:pt x="412952" y="151102"/>
                    <a:pt x="412952" y="104609"/>
                  </a:cubicBezTo>
                  <a:cubicBezTo>
                    <a:pt x="412952" y="104609"/>
                    <a:pt x="412952" y="104609"/>
                    <a:pt x="414098" y="104609"/>
                  </a:cubicBezTo>
                  <a:lnTo>
                    <a:pt x="422114" y="104609"/>
                  </a:lnTo>
                  <a:cubicBezTo>
                    <a:pt x="422114" y="104609"/>
                    <a:pt x="422114" y="104609"/>
                    <a:pt x="422114" y="105772"/>
                  </a:cubicBezTo>
                  <a:lnTo>
                    <a:pt x="422114" y="113908"/>
                  </a:lnTo>
                  <a:cubicBezTo>
                    <a:pt x="426695" y="113908"/>
                    <a:pt x="426695" y="113908"/>
                    <a:pt x="426695" y="111583"/>
                  </a:cubicBezTo>
                  <a:lnTo>
                    <a:pt x="426695" y="95311"/>
                  </a:lnTo>
                  <a:cubicBezTo>
                    <a:pt x="426695" y="95311"/>
                    <a:pt x="426695" y="95311"/>
                    <a:pt x="428126" y="94730"/>
                  </a:cubicBezTo>
                  <a:lnTo>
                    <a:pt x="438148" y="90662"/>
                  </a:lnTo>
                  <a:cubicBezTo>
                    <a:pt x="438148" y="90662"/>
                    <a:pt x="438148" y="90662"/>
                    <a:pt x="439293" y="91243"/>
                  </a:cubicBezTo>
                  <a:lnTo>
                    <a:pt x="447310" y="95311"/>
                  </a:lnTo>
                  <a:cubicBezTo>
                    <a:pt x="447310" y="95311"/>
                    <a:pt x="447310" y="95311"/>
                    <a:pt x="449028" y="95311"/>
                  </a:cubicBezTo>
                  <a:lnTo>
                    <a:pt x="461054" y="95311"/>
                  </a:lnTo>
                  <a:cubicBezTo>
                    <a:pt x="461054" y="95311"/>
                    <a:pt x="461054" y="95311"/>
                    <a:pt x="461054" y="65090"/>
                  </a:cubicBezTo>
                  <a:cubicBezTo>
                    <a:pt x="461054" y="65090"/>
                    <a:pt x="461054" y="65090"/>
                    <a:pt x="462199" y="65090"/>
                  </a:cubicBezTo>
                  <a:lnTo>
                    <a:pt x="470215" y="65090"/>
                  </a:lnTo>
                  <a:cubicBezTo>
                    <a:pt x="470215" y="69740"/>
                    <a:pt x="470215" y="69740"/>
                    <a:pt x="471646" y="69740"/>
                  </a:cubicBezTo>
                  <a:lnTo>
                    <a:pt x="481669" y="69740"/>
                  </a:lnTo>
                  <a:cubicBezTo>
                    <a:pt x="481669" y="65090"/>
                    <a:pt x="481669" y="65090"/>
                    <a:pt x="482814" y="65090"/>
                  </a:cubicBezTo>
                  <a:lnTo>
                    <a:pt x="490831" y="65090"/>
                  </a:lnTo>
                  <a:cubicBezTo>
                    <a:pt x="490831" y="65090"/>
                    <a:pt x="490831" y="65090"/>
                    <a:pt x="490831" y="99960"/>
                  </a:cubicBezTo>
                  <a:cubicBezTo>
                    <a:pt x="490831" y="99960"/>
                    <a:pt x="490831" y="99960"/>
                    <a:pt x="492263" y="101122"/>
                  </a:cubicBezTo>
                  <a:lnTo>
                    <a:pt x="502284" y="109259"/>
                  </a:lnTo>
                  <a:cubicBezTo>
                    <a:pt x="499993" y="116233"/>
                    <a:pt x="499993" y="116233"/>
                    <a:pt x="525189" y="116233"/>
                  </a:cubicBezTo>
                  <a:cubicBezTo>
                    <a:pt x="525189" y="116233"/>
                    <a:pt x="525189" y="116233"/>
                    <a:pt x="525189" y="114780"/>
                  </a:cubicBezTo>
                  <a:lnTo>
                    <a:pt x="525189" y="104609"/>
                  </a:lnTo>
                  <a:cubicBezTo>
                    <a:pt x="525189" y="104609"/>
                    <a:pt x="525189" y="104609"/>
                    <a:pt x="554966" y="95311"/>
                  </a:cubicBezTo>
                  <a:cubicBezTo>
                    <a:pt x="554966" y="95311"/>
                    <a:pt x="554966" y="95311"/>
                    <a:pt x="554966" y="94149"/>
                  </a:cubicBezTo>
                  <a:lnTo>
                    <a:pt x="554966" y="86012"/>
                  </a:lnTo>
                  <a:cubicBezTo>
                    <a:pt x="554966" y="86012"/>
                    <a:pt x="554966" y="86012"/>
                    <a:pt x="555825" y="86012"/>
                  </a:cubicBezTo>
                  <a:lnTo>
                    <a:pt x="561838" y="86012"/>
                  </a:lnTo>
                  <a:cubicBezTo>
                    <a:pt x="561838" y="86012"/>
                    <a:pt x="561838" y="86012"/>
                    <a:pt x="561838" y="85141"/>
                  </a:cubicBezTo>
                  <a:lnTo>
                    <a:pt x="561838" y="79038"/>
                  </a:lnTo>
                  <a:cubicBezTo>
                    <a:pt x="561838" y="79038"/>
                    <a:pt x="561838" y="79038"/>
                    <a:pt x="564128" y="79038"/>
                  </a:cubicBezTo>
                  <a:lnTo>
                    <a:pt x="580162" y="79038"/>
                  </a:lnTo>
                  <a:cubicBezTo>
                    <a:pt x="580162" y="79038"/>
                    <a:pt x="580162" y="79038"/>
                    <a:pt x="580162" y="79910"/>
                  </a:cubicBezTo>
                  <a:lnTo>
                    <a:pt x="580162" y="86012"/>
                  </a:lnTo>
                  <a:cubicBezTo>
                    <a:pt x="580162" y="86012"/>
                    <a:pt x="580162" y="86012"/>
                    <a:pt x="581880" y="86012"/>
                  </a:cubicBezTo>
                  <a:lnTo>
                    <a:pt x="593906" y="86012"/>
                  </a:lnTo>
                  <a:cubicBezTo>
                    <a:pt x="593906" y="86012"/>
                    <a:pt x="593906" y="86012"/>
                    <a:pt x="593906" y="87756"/>
                  </a:cubicBezTo>
                  <a:lnTo>
                    <a:pt x="593906" y="99960"/>
                  </a:lnTo>
                  <a:cubicBezTo>
                    <a:pt x="593906" y="99960"/>
                    <a:pt x="593906" y="99960"/>
                    <a:pt x="619101" y="99960"/>
                  </a:cubicBezTo>
                  <a:cubicBezTo>
                    <a:pt x="619101" y="99960"/>
                    <a:pt x="619101" y="99960"/>
                    <a:pt x="619101" y="98798"/>
                  </a:cubicBezTo>
                  <a:lnTo>
                    <a:pt x="619101" y="90662"/>
                  </a:lnTo>
                  <a:cubicBezTo>
                    <a:pt x="619101" y="90662"/>
                    <a:pt x="619101" y="90662"/>
                    <a:pt x="620533" y="90662"/>
                  </a:cubicBezTo>
                  <a:lnTo>
                    <a:pt x="630554" y="90662"/>
                  </a:lnTo>
                  <a:cubicBezTo>
                    <a:pt x="630554" y="90662"/>
                    <a:pt x="630554" y="90662"/>
                    <a:pt x="630554" y="89499"/>
                  </a:cubicBezTo>
                  <a:lnTo>
                    <a:pt x="630554" y="81363"/>
                  </a:lnTo>
                  <a:cubicBezTo>
                    <a:pt x="630554" y="81363"/>
                    <a:pt x="630554" y="81363"/>
                    <a:pt x="632273" y="81363"/>
                  </a:cubicBezTo>
                  <a:lnTo>
                    <a:pt x="644297" y="81363"/>
                  </a:lnTo>
                  <a:cubicBezTo>
                    <a:pt x="644297" y="81363"/>
                    <a:pt x="644297" y="81363"/>
                    <a:pt x="644297" y="82525"/>
                  </a:cubicBezTo>
                  <a:lnTo>
                    <a:pt x="644297" y="90662"/>
                  </a:lnTo>
                  <a:cubicBezTo>
                    <a:pt x="648879" y="90662"/>
                    <a:pt x="648879" y="90662"/>
                    <a:pt x="648879" y="34870"/>
                  </a:cubicBezTo>
                  <a:cubicBezTo>
                    <a:pt x="648879" y="34870"/>
                    <a:pt x="648879" y="34870"/>
                    <a:pt x="751953" y="34870"/>
                  </a:cubicBezTo>
                  <a:cubicBezTo>
                    <a:pt x="751953" y="34870"/>
                    <a:pt x="751953" y="34870"/>
                    <a:pt x="751953" y="109259"/>
                  </a:cubicBezTo>
                  <a:cubicBezTo>
                    <a:pt x="751953" y="109259"/>
                    <a:pt x="751953" y="109259"/>
                    <a:pt x="754244" y="109259"/>
                  </a:cubicBezTo>
                  <a:lnTo>
                    <a:pt x="770278" y="109259"/>
                  </a:lnTo>
                  <a:cubicBezTo>
                    <a:pt x="770278" y="109259"/>
                    <a:pt x="770278" y="109259"/>
                    <a:pt x="770278" y="25571"/>
                  </a:cubicBezTo>
                  <a:cubicBezTo>
                    <a:pt x="770278" y="25571"/>
                    <a:pt x="770278" y="25571"/>
                    <a:pt x="793184" y="13948"/>
                  </a:cubicBezTo>
                  <a:cubicBezTo>
                    <a:pt x="793184" y="13948"/>
                    <a:pt x="793184" y="13948"/>
                    <a:pt x="822961" y="13948"/>
                  </a:cubicBezTo>
                  <a:cubicBezTo>
                    <a:pt x="822961" y="13948"/>
                    <a:pt x="822961" y="13948"/>
                    <a:pt x="824965" y="12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slow"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91" r:id="rId2"/>
    <p:sldLayoutId id="2147483654" r:id="rId3"/>
    <p:sldLayoutId id="2147483675" r:id="rId4"/>
    <p:sldLayoutId id="2147483676" r:id="rId5"/>
    <p:sldLayoutId id="2147483678" r:id="rId6"/>
    <p:sldLayoutId id="2147483680" r:id="rId7"/>
    <p:sldLayoutId id="2147483682" r:id="rId8"/>
    <p:sldLayoutId id="2147483684" r:id="rId9"/>
    <p:sldLayoutId id="2147483685" r:id="rId10"/>
    <p:sldLayoutId id="2147483695" r:id="rId11"/>
    <p:sldLayoutId id="2147483689" r:id="rId12"/>
    <p:sldLayoutId id="2147483687" r:id="rId13"/>
    <p:sldLayoutId id="2147483688" r:id="rId14"/>
    <p:sldLayoutId id="2147483671" r:id="rId15"/>
    <p:sldLayoutId id="2147483672" r:id="rId16"/>
  </p:sldLayoutIdLst>
  <p:transition spd="slow"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6" r:id="rId2"/>
  </p:sldLayoutIdLst>
  <p:transition spd="slow"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12.png"/><Relationship Id="rId5" Type="http://schemas.openxmlformats.org/officeDocument/2006/relationships/hyperlink" Target="http://www.free-powerpoint-templates-design.com/" TargetMode="Externa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audio" Target="../media/media4.m4a"/><Relationship Id="rId7" Type="http://schemas.openxmlformats.org/officeDocument/2006/relationships/image" Target="../media/image14.png"/><Relationship Id="rId2" Type="http://schemas.microsoft.com/office/2007/relationships/media" Target="../media/media4.m4a"/><Relationship Id="rId1" Type="http://schemas.openxmlformats.org/officeDocument/2006/relationships/tags" Target="../tags/tag4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12.png"/><Relationship Id="rId9" Type="http://schemas.openxmlformats.org/officeDocument/2006/relationships/image" Target="../media/image37.png"/><Relationship Id="rId14" Type="http://schemas.openxmlformats.org/officeDocument/2006/relationships/image" Target="../media/image4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44.svg"/><Relationship Id="rId11" Type="http://schemas.openxmlformats.org/officeDocument/2006/relationships/image" Target="../media/image39.png"/><Relationship Id="rId5" Type="http://schemas.openxmlformats.org/officeDocument/2006/relationships/image" Target="../media/image43.png"/><Relationship Id="rId10" Type="http://schemas.openxmlformats.org/officeDocument/2006/relationships/image" Target="../media/image46.svg"/><Relationship Id="rId4" Type="http://schemas.openxmlformats.org/officeDocument/2006/relationships/image" Target="../media/image12.png"/><Relationship Id="rId9" Type="http://schemas.openxmlformats.org/officeDocument/2006/relationships/image" Target="../media/image45.png"/><Relationship Id="rId14" Type="http://schemas.openxmlformats.org/officeDocument/2006/relationships/image" Target="../media/image4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4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7.png"/><Relationship Id="rId12" Type="http://schemas.openxmlformats.org/officeDocument/2006/relationships/image" Target="../media/image40.sv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44.svg"/><Relationship Id="rId11" Type="http://schemas.openxmlformats.org/officeDocument/2006/relationships/image" Target="../media/image39.png"/><Relationship Id="rId5" Type="http://schemas.openxmlformats.org/officeDocument/2006/relationships/image" Target="../media/image43.png"/><Relationship Id="rId10" Type="http://schemas.openxmlformats.org/officeDocument/2006/relationships/image" Target="../media/image50.svg"/><Relationship Id="rId4" Type="http://schemas.openxmlformats.org/officeDocument/2006/relationships/image" Target="../media/image12.png"/><Relationship Id="rId9" Type="http://schemas.openxmlformats.org/officeDocument/2006/relationships/image" Target="../media/image49.png"/><Relationship Id="rId14" Type="http://schemas.openxmlformats.org/officeDocument/2006/relationships/image" Target="../media/image4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5.png"/><Relationship Id="rId12" Type="http://schemas.openxmlformats.org/officeDocument/2006/relationships/image" Target="../media/image52.sv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44.svg"/><Relationship Id="rId11" Type="http://schemas.openxmlformats.org/officeDocument/2006/relationships/image" Target="../media/image51.png"/><Relationship Id="rId5" Type="http://schemas.openxmlformats.org/officeDocument/2006/relationships/image" Target="../media/image43.png"/><Relationship Id="rId10" Type="http://schemas.openxmlformats.org/officeDocument/2006/relationships/image" Target="../media/image50.svg"/><Relationship Id="rId4" Type="http://schemas.openxmlformats.org/officeDocument/2006/relationships/image" Target="../media/image12.png"/><Relationship Id="rId9" Type="http://schemas.openxmlformats.org/officeDocument/2006/relationships/image" Target="../media/image49.png"/><Relationship Id="rId14" Type="http://schemas.openxmlformats.org/officeDocument/2006/relationships/image" Target="../media/image4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53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44.svg"/><Relationship Id="rId11" Type="http://schemas.openxmlformats.org/officeDocument/2006/relationships/image" Target="../media/image39.png"/><Relationship Id="rId5" Type="http://schemas.openxmlformats.org/officeDocument/2006/relationships/image" Target="../media/image43.png"/><Relationship Id="rId10" Type="http://schemas.openxmlformats.org/officeDocument/2006/relationships/image" Target="../media/image50.svg"/><Relationship Id="rId4" Type="http://schemas.openxmlformats.org/officeDocument/2006/relationships/image" Target="../media/image12.png"/><Relationship Id="rId9" Type="http://schemas.openxmlformats.org/officeDocument/2006/relationships/image" Target="../media/image49.png"/><Relationship Id="rId14" Type="http://schemas.openxmlformats.org/officeDocument/2006/relationships/image" Target="../media/image5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2.pn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audio" Target="../media/media4.m4a"/><Relationship Id="rId7" Type="http://schemas.microsoft.com/office/2007/relationships/hdphoto" Target="../media/hdphoto1.wdp"/><Relationship Id="rId2" Type="http://schemas.microsoft.com/office/2007/relationships/media" Target="../media/media4.m4a"/><Relationship Id="rId1" Type="http://schemas.openxmlformats.org/officeDocument/2006/relationships/tags" Target="../tags/tag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5" Type="http://schemas.openxmlformats.org/officeDocument/2006/relationships/chart" Target="../charts/chart1.xml"/><Relationship Id="rId4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2.png"/><Relationship Id="rId4" Type="http://schemas.openxmlformats.org/officeDocument/2006/relationships/image" Target="../media/image17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5"/>
            <a:extLst>
              <a:ext uri="{FF2B5EF4-FFF2-40B4-BE49-F238E27FC236}">
                <a16:creationId xmlns:a16="http://schemas.microsoft.com/office/drawing/2014/main" id="{65EB7FFB-6FB1-480A-A898-65150C03087A}"/>
              </a:ext>
            </a:extLst>
          </p:cNvPr>
          <p:cNvSpPr txBox="1"/>
          <p:nvPr/>
        </p:nvSpPr>
        <p:spPr>
          <a:xfrm>
            <a:off x="9234048" y="6507599"/>
            <a:ext cx="29578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순서도: 대체 처리 1">
            <a:extLst>
              <a:ext uri="{FF2B5EF4-FFF2-40B4-BE49-F238E27FC236}">
                <a16:creationId xmlns:a16="http://schemas.microsoft.com/office/drawing/2014/main" id="{10228FB9-720B-45F5-BADD-3CC82F2BE3F2}"/>
              </a:ext>
            </a:extLst>
          </p:cNvPr>
          <p:cNvSpPr/>
          <p:nvPr/>
        </p:nvSpPr>
        <p:spPr>
          <a:xfrm>
            <a:off x="1843938" y="3572588"/>
            <a:ext cx="8502536" cy="2017054"/>
          </a:xfrm>
          <a:prstGeom prst="flowChartAlternateProcess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2513806" y="3520872"/>
            <a:ext cx="7162800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살면서 쉽게</a:t>
            </a:r>
            <a:endParaRPr lang="en-US" altLang="ko-KR" sz="54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sz="5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코로나 걸리는 법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67FF-AD5E-41E4-8385-3024DC936CF2}"/>
              </a:ext>
            </a:extLst>
          </p:cNvPr>
          <p:cNvSpPr txBox="1"/>
          <p:nvPr/>
        </p:nvSpPr>
        <p:spPr>
          <a:xfrm>
            <a:off x="147" y="5261164"/>
            <a:ext cx="1219185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latin typeface="Anton" pitchFamily="2" charset="0"/>
                <a:cs typeface="Arial" pitchFamily="34" charset="0"/>
              </a:rPr>
              <a:t>DMU – Data Analysis</a:t>
            </a:r>
            <a:endParaRPr lang="ko-KR" altLang="en-US" sz="1867" dirty="0">
              <a:solidFill>
                <a:schemeClr val="bg1"/>
              </a:solidFill>
              <a:latin typeface="Anton" pitchFamily="2" charset="0"/>
              <a:cs typeface="Arial" pitchFamily="34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7391C43-A7C4-4450-A16A-F5658A36EA57}"/>
              </a:ext>
            </a:extLst>
          </p:cNvPr>
          <p:cNvSpPr/>
          <p:nvPr/>
        </p:nvSpPr>
        <p:spPr>
          <a:xfrm>
            <a:off x="3212047" y="5955264"/>
            <a:ext cx="5766319" cy="589609"/>
          </a:xfrm>
          <a:custGeom>
            <a:avLst/>
            <a:gdLst>
              <a:gd name="connsiteX0" fmla="*/ 10575608 w 12134850"/>
              <a:gd name="connsiteY0" fmla="*/ 3118485 h 3118484"/>
              <a:gd name="connsiteX1" fmla="*/ 1559243 w 12134850"/>
              <a:gd name="connsiteY1" fmla="*/ 3118485 h 3118484"/>
              <a:gd name="connsiteX2" fmla="*/ 0 w 12134850"/>
              <a:gd name="connsiteY2" fmla="*/ 1559243 h 3118484"/>
              <a:gd name="connsiteX3" fmla="*/ 1559243 w 12134850"/>
              <a:gd name="connsiteY3" fmla="*/ 0 h 3118484"/>
              <a:gd name="connsiteX4" fmla="*/ 10575608 w 12134850"/>
              <a:gd name="connsiteY4" fmla="*/ 0 h 3118484"/>
              <a:gd name="connsiteX5" fmla="*/ 12134850 w 12134850"/>
              <a:gd name="connsiteY5" fmla="*/ 1559243 h 3118484"/>
              <a:gd name="connsiteX6" fmla="*/ 10575608 w 12134850"/>
              <a:gd name="connsiteY6" fmla="*/ 3118485 h 3118484"/>
              <a:gd name="connsiteX7" fmla="*/ 1559243 w 12134850"/>
              <a:gd name="connsiteY7" fmla="*/ 135255 h 3118484"/>
              <a:gd name="connsiteX8" fmla="*/ 135255 w 12134850"/>
              <a:gd name="connsiteY8" fmla="*/ 1559243 h 3118484"/>
              <a:gd name="connsiteX9" fmla="*/ 1559243 w 12134850"/>
              <a:gd name="connsiteY9" fmla="*/ 2983230 h 3118484"/>
              <a:gd name="connsiteX10" fmla="*/ 10575608 w 12134850"/>
              <a:gd name="connsiteY10" fmla="*/ 2983230 h 3118484"/>
              <a:gd name="connsiteX11" fmla="*/ 11999595 w 12134850"/>
              <a:gd name="connsiteY11" fmla="*/ 1559243 h 3118484"/>
              <a:gd name="connsiteX12" fmla="*/ 10575608 w 12134850"/>
              <a:gd name="connsiteY12" fmla="*/ 135255 h 3118484"/>
              <a:gd name="connsiteX13" fmla="*/ 1559243 w 12134850"/>
              <a:gd name="connsiteY13" fmla="*/ 135255 h 3118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34850" h="3118484">
                <a:moveTo>
                  <a:pt x="10575608" y="3118485"/>
                </a:moveTo>
                <a:lnTo>
                  <a:pt x="1559243" y="3118485"/>
                </a:lnTo>
                <a:cubicBezTo>
                  <a:pt x="699135" y="3118485"/>
                  <a:pt x="0" y="2419350"/>
                  <a:pt x="0" y="1559243"/>
                </a:cubicBezTo>
                <a:cubicBezTo>
                  <a:pt x="0" y="699135"/>
                  <a:pt x="699135" y="0"/>
                  <a:pt x="1559243" y="0"/>
                </a:cubicBezTo>
                <a:lnTo>
                  <a:pt x="10575608" y="0"/>
                </a:lnTo>
                <a:cubicBezTo>
                  <a:pt x="11435715" y="0"/>
                  <a:pt x="12134850" y="699135"/>
                  <a:pt x="12134850" y="1559243"/>
                </a:cubicBezTo>
                <a:cubicBezTo>
                  <a:pt x="12134850" y="2419350"/>
                  <a:pt x="11435715" y="3118485"/>
                  <a:pt x="10575608" y="3118485"/>
                </a:cubicBezTo>
                <a:close/>
                <a:moveTo>
                  <a:pt x="1559243" y="135255"/>
                </a:moveTo>
                <a:cubicBezTo>
                  <a:pt x="774383" y="135255"/>
                  <a:pt x="135255" y="774383"/>
                  <a:pt x="135255" y="1559243"/>
                </a:cubicBezTo>
                <a:cubicBezTo>
                  <a:pt x="135255" y="2344103"/>
                  <a:pt x="773430" y="2983230"/>
                  <a:pt x="1559243" y="2983230"/>
                </a:cubicBezTo>
                <a:lnTo>
                  <a:pt x="10575608" y="2983230"/>
                </a:lnTo>
                <a:cubicBezTo>
                  <a:pt x="11360467" y="2983230"/>
                  <a:pt x="11999595" y="2344103"/>
                  <a:pt x="11999595" y="1559243"/>
                </a:cubicBezTo>
                <a:cubicBezTo>
                  <a:pt x="11999595" y="774383"/>
                  <a:pt x="11361420" y="135255"/>
                  <a:pt x="10575608" y="135255"/>
                </a:cubicBezTo>
                <a:lnTo>
                  <a:pt x="1559243" y="13525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4CDC9-8157-4578-900C-8CFCFCBB66E5}"/>
              </a:ext>
            </a:extLst>
          </p:cNvPr>
          <p:cNvSpPr txBox="1"/>
          <p:nvPr/>
        </p:nvSpPr>
        <p:spPr>
          <a:xfrm>
            <a:off x="1963300" y="5986761"/>
            <a:ext cx="826381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가볍게 입상만 </a:t>
            </a:r>
            <a:r>
              <a:rPr lang="ko-KR" altLang="en-US" sz="2800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할게요</a:t>
            </a:r>
            <a:r>
              <a:rPr lang="en-US" altLang="ko-KR" sz="2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</a:t>
            </a:r>
            <a:endParaRPr lang="ko-KR" altLang="en-US" sz="28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55AB1437-2F38-8143-F924-AE087EC51A5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5734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44">
        <p:fade/>
      </p:transition>
    </mc:Choice>
    <mc:Fallback xmlns="">
      <p:transition spd="med" advTm="18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4FD7CF8C-2944-42F9-896E-619153665E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130" y="450656"/>
            <a:ext cx="5908314" cy="724247"/>
          </a:xfrm>
        </p:spPr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 결과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Freeform: Shape 28">
            <a:extLst>
              <a:ext uri="{FF2B5EF4-FFF2-40B4-BE49-F238E27FC236}">
                <a16:creationId xmlns:a16="http://schemas.microsoft.com/office/drawing/2014/main" id="{17B89B51-A95B-4CDD-A275-140A3534D018}"/>
              </a:ext>
            </a:extLst>
          </p:cNvPr>
          <p:cNvSpPr/>
          <p:nvPr/>
        </p:nvSpPr>
        <p:spPr>
          <a:xfrm flipH="1">
            <a:off x="9294470" y="182904"/>
            <a:ext cx="2664280" cy="1507001"/>
          </a:xfrm>
          <a:custGeom>
            <a:avLst/>
            <a:gdLst>
              <a:gd name="connsiteX0" fmla="*/ 113380 w 3584566"/>
              <a:gd name="connsiteY0" fmla="*/ 1853015 h 2106290"/>
              <a:gd name="connsiteX1" fmla="*/ 75670 w 3584566"/>
              <a:gd name="connsiteY1" fmla="*/ 1879468 h 2106290"/>
              <a:gd name="connsiteX2" fmla="*/ 84394 w 3584566"/>
              <a:gd name="connsiteY2" fmla="*/ 1932093 h 2106290"/>
              <a:gd name="connsiteX3" fmla="*/ 142928 w 3584566"/>
              <a:gd name="connsiteY3" fmla="*/ 1929279 h 2106290"/>
              <a:gd name="connsiteX4" fmla="*/ 153059 w 3584566"/>
              <a:gd name="connsiteY4" fmla="*/ 1902544 h 2106290"/>
              <a:gd name="connsiteX5" fmla="*/ 147712 w 3584566"/>
              <a:gd name="connsiteY5" fmla="*/ 1879750 h 2106290"/>
              <a:gd name="connsiteX6" fmla="*/ 113380 w 3584566"/>
              <a:gd name="connsiteY6" fmla="*/ 1853015 h 2106290"/>
              <a:gd name="connsiteX7" fmla="*/ 443198 w 3584566"/>
              <a:gd name="connsiteY7" fmla="*/ 1805738 h 2106290"/>
              <a:gd name="connsiteX8" fmla="*/ 404926 w 3584566"/>
              <a:gd name="connsiteY8" fmla="*/ 1853578 h 2106290"/>
              <a:gd name="connsiteX9" fmla="*/ 445731 w 3584566"/>
              <a:gd name="connsiteY9" fmla="*/ 1900856 h 2106290"/>
              <a:gd name="connsiteX10" fmla="*/ 484848 w 3584566"/>
              <a:gd name="connsiteY10" fmla="*/ 1853860 h 2106290"/>
              <a:gd name="connsiteX11" fmla="*/ 443198 w 3584566"/>
              <a:gd name="connsiteY11" fmla="*/ 1805738 h 2106290"/>
              <a:gd name="connsiteX12" fmla="*/ 295174 w 3584566"/>
              <a:gd name="connsiteY12" fmla="*/ 1473386 h 2106290"/>
              <a:gd name="connsiteX13" fmla="*/ 289827 w 3584566"/>
              <a:gd name="connsiteY13" fmla="*/ 1497025 h 2106290"/>
              <a:gd name="connsiteX14" fmla="*/ 398172 w 3584566"/>
              <a:gd name="connsiteY14" fmla="*/ 1515036 h 2106290"/>
              <a:gd name="connsiteX15" fmla="*/ 1076383 w 3584566"/>
              <a:gd name="connsiteY15" fmla="*/ 1624225 h 2106290"/>
              <a:gd name="connsiteX16" fmla="*/ 1270559 w 3584566"/>
              <a:gd name="connsiteY16" fmla="*/ 1655743 h 2106290"/>
              <a:gd name="connsiteX17" fmla="*/ 1289977 w 3584566"/>
              <a:gd name="connsiteY17" fmla="*/ 1644205 h 2106290"/>
              <a:gd name="connsiteX18" fmla="*/ 1291947 w 3584566"/>
              <a:gd name="connsiteY18" fmla="*/ 1632386 h 2106290"/>
              <a:gd name="connsiteX19" fmla="*/ 295174 w 3584566"/>
              <a:gd name="connsiteY19" fmla="*/ 1473386 h 2106290"/>
              <a:gd name="connsiteX20" fmla="*/ 3290487 w 3584566"/>
              <a:gd name="connsiteY20" fmla="*/ 1327435 h 2106290"/>
              <a:gd name="connsiteX21" fmla="*/ 3356339 w 3584566"/>
              <a:gd name="connsiteY21" fmla="*/ 1455760 h 2106290"/>
              <a:gd name="connsiteX22" fmla="*/ 3316659 w 3584566"/>
              <a:gd name="connsiteY22" fmla="*/ 1753216 h 2106290"/>
              <a:gd name="connsiteX23" fmla="*/ 3119387 w 3584566"/>
              <a:gd name="connsiteY23" fmla="*/ 1987072 h 2106290"/>
              <a:gd name="connsiteX24" fmla="*/ 2970518 w 3584566"/>
              <a:gd name="connsiteY24" fmla="*/ 2031817 h 2106290"/>
              <a:gd name="connsiteX25" fmla="*/ 2956729 w 3584566"/>
              <a:gd name="connsiteY25" fmla="*/ 2030973 h 2106290"/>
              <a:gd name="connsiteX26" fmla="*/ 3287392 w 3584566"/>
              <a:gd name="connsiteY26" fmla="*/ 1756030 h 2106290"/>
              <a:gd name="connsiteX27" fmla="*/ 3290487 w 3584566"/>
              <a:gd name="connsiteY27" fmla="*/ 1327435 h 2106290"/>
              <a:gd name="connsiteX28" fmla="*/ 122104 w 3584566"/>
              <a:gd name="connsiteY28" fmla="*/ 1319452 h 2106290"/>
              <a:gd name="connsiteX29" fmla="*/ 84957 w 3584566"/>
              <a:gd name="connsiteY29" fmla="*/ 1342528 h 2106290"/>
              <a:gd name="connsiteX30" fmla="*/ 79328 w 3584566"/>
              <a:gd name="connsiteY30" fmla="*/ 1361102 h 2106290"/>
              <a:gd name="connsiteX31" fmla="*/ 117882 w 3584566"/>
              <a:gd name="connsiteY31" fmla="*/ 1413445 h 2106290"/>
              <a:gd name="connsiteX32" fmla="*/ 158969 w 3584566"/>
              <a:gd name="connsiteY32" fmla="*/ 1367011 h 2106290"/>
              <a:gd name="connsiteX33" fmla="*/ 154466 w 3584566"/>
              <a:gd name="connsiteY33" fmla="*/ 1346749 h 2106290"/>
              <a:gd name="connsiteX34" fmla="*/ 122104 w 3584566"/>
              <a:gd name="connsiteY34" fmla="*/ 1319452 h 2106290"/>
              <a:gd name="connsiteX35" fmla="*/ 442073 w 3584566"/>
              <a:gd name="connsiteY35" fmla="*/ 1278365 h 2106290"/>
              <a:gd name="connsiteX36" fmla="*/ 404363 w 3584566"/>
              <a:gd name="connsiteY36" fmla="*/ 1310165 h 2106290"/>
              <a:gd name="connsiteX37" fmla="*/ 403800 w 3584566"/>
              <a:gd name="connsiteY37" fmla="*/ 1334930 h 2106290"/>
              <a:gd name="connsiteX38" fmla="*/ 444887 w 3584566"/>
              <a:gd name="connsiteY38" fmla="*/ 1371514 h 2106290"/>
              <a:gd name="connsiteX39" fmla="*/ 480908 w 3584566"/>
              <a:gd name="connsiteY39" fmla="*/ 1322548 h 2106290"/>
              <a:gd name="connsiteX40" fmla="*/ 477531 w 3584566"/>
              <a:gd name="connsiteY40" fmla="*/ 1307351 h 2106290"/>
              <a:gd name="connsiteX41" fmla="*/ 442073 w 3584566"/>
              <a:gd name="connsiteY41" fmla="*/ 1278365 h 2106290"/>
              <a:gd name="connsiteX42" fmla="*/ 3141751 w 3584566"/>
              <a:gd name="connsiteY42" fmla="*/ 1260393 h 2106290"/>
              <a:gd name="connsiteX43" fmla="*/ 3191148 w 3584566"/>
              <a:gd name="connsiteY43" fmla="*/ 1263554 h 2106290"/>
              <a:gd name="connsiteX44" fmla="*/ 3193962 w 3584566"/>
              <a:gd name="connsiteY44" fmla="*/ 1263836 h 2106290"/>
              <a:gd name="connsiteX45" fmla="*/ 3252497 w 3584566"/>
              <a:gd name="connsiteY45" fmla="*/ 1303234 h 2106290"/>
              <a:gd name="connsiteX46" fmla="*/ 3317222 w 3584566"/>
              <a:gd name="connsiteY46" fmla="*/ 1551161 h 2106290"/>
              <a:gd name="connsiteX47" fmla="*/ 3054099 w 3584566"/>
              <a:gd name="connsiteY47" fmla="*/ 1974691 h 2106290"/>
              <a:gd name="connsiteX48" fmla="*/ 2880184 w 3584566"/>
              <a:gd name="connsiteY48" fmla="*/ 2012119 h 2106290"/>
              <a:gd name="connsiteX49" fmla="*/ 2859922 w 3584566"/>
              <a:gd name="connsiteY49" fmla="*/ 2003958 h 2106290"/>
              <a:gd name="connsiteX50" fmla="*/ 2765930 w 3584566"/>
              <a:gd name="connsiteY50" fmla="*/ 1856778 h 2106290"/>
              <a:gd name="connsiteX51" fmla="*/ 2788161 w 3584566"/>
              <a:gd name="connsiteY51" fmla="*/ 1580709 h 2106290"/>
              <a:gd name="connsiteX52" fmla="*/ 3005695 w 3584566"/>
              <a:gd name="connsiteY52" fmla="*/ 1304359 h 2106290"/>
              <a:gd name="connsiteX53" fmla="*/ 3141751 w 3584566"/>
              <a:gd name="connsiteY53" fmla="*/ 1260393 h 2106290"/>
              <a:gd name="connsiteX54" fmla="*/ 3134302 w 3584566"/>
              <a:gd name="connsiteY54" fmla="*/ 1239915 h 2106290"/>
              <a:gd name="connsiteX55" fmla="*/ 2957011 w 3584566"/>
              <a:gd name="connsiteY55" fmla="*/ 1311676 h 2106290"/>
              <a:gd name="connsiteX56" fmla="*/ 2740602 w 3584566"/>
              <a:gd name="connsiteY56" fmla="*/ 1681174 h 2106290"/>
              <a:gd name="connsiteX57" fmla="*/ 2766492 w 3584566"/>
              <a:gd name="connsiteY57" fmla="*/ 1919251 h 2106290"/>
              <a:gd name="connsiteX58" fmla="*/ 2889471 w 3584566"/>
              <a:gd name="connsiteY58" fmla="*/ 2036883 h 2106290"/>
              <a:gd name="connsiteX59" fmla="*/ 3098562 w 3584566"/>
              <a:gd name="connsiteY59" fmla="*/ 2022531 h 2106290"/>
              <a:gd name="connsiteX60" fmla="*/ 3261220 w 3584566"/>
              <a:gd name="connsiteY60" fmla="*/ 1886889 h 2106290"/>
              <a:gd name="connsiteX61" fmla="*/ 3386450 w 3584566"/>
              <a:gd name="connsiteY61" fmla="*/ 1536245 h 2106290"/>
              <a:gd name="connsiteX62" fmla="*/ 3381666 w 3584566"/>
              <a:gd name="connsiteY62" fmla="*/ 1478274 h 2106290"/>
              <a:gd name="connsiteX63" fmla="*/ 3304558 w 3584566"/>
              <a:gd name="connsiteY63" fmla="*/ 1309987 h 2106290"/>
              <a:gd name="connsiteX64" fmla="*/ 3245180 w 3584566"/>
              <a:gd name="connsiteY64" fmla="*/ 1259051 h 2106290"/>
              <a:gd name="connsiteX65" fmla="*/ 3233923 w 3584566"/>
              <a:gd name="connsiteY65" fmla="*/ 1253423 h 2106290"/>
              <a:gd name="connsiteX66" fmla="*/ 3134302 w 3584566"/>
              <a:gd name="connsiteY66" fmla="*/ 1239915 h 2106290"/>
              <a:gd name="connsiteX67" fmla="*/ 485006 w 3584566"/>
              <a:gd name="connsiteY67" fmla="*/ 1232130 h 2106290"/>
              <a:gd name="connsiteX68" fmla="*/ 459520 w 3584566"/>
              <a:gd name="connsiteY68" fmla="*/ 1232776 h 2106290"/>
              <a:gd name="connsiteX69" fmla="*/ 126325 w 3584566"/>
              <a:gd name="connsiteY69" fmla="*/ 1275833 h 2106290"/>
              <a:gd name="connsiteX70" fmla="*/ 47528 w 3584566"/>
              <a:gd name="connsiteY70" fmla="*/ 1351252 h 2106290"/>
              <a:gd name="connsiteX71" fmla="*/ 46403 w 3584566"/>
              <a:gd name="connsiteY71" fmla="*/ 1365323 h 2106290"/>
              <a:gd name="connsiteX72" fmla="*/ 46403 w 3584566"/>
              <a:gd name="connsiteY72" fmla="*/ 1643642 h 2106290"/>
              <a:gd name="connsiteX73" fmla="*/ 44433 w 3584566"/>
              <a:gd name="connsiteY73" fmla="*/ 1643642 h 2106290"/>
              <a:gd name="connsiteX74" fmla="*/ 44714 w 3584566"/>
              <a:gd name="connsiteY74" fmla="*/ 1885660 h 2106290"/>
              <a:gd name="connsiteX75" fmla="*/ 48373 w 3584566"/>
              <a:gd name="connsiteY75" fmla="*/ 1940254 h 2106290"/>
              <a:gd name="connsiteX76" fmla="*/ 103249 w 3584566"/>
              <a:gd name="connsiteY76" fmla="*/ 1985281 h 2106290"/>
              <a:gd name="connsiteX77" fmla="*/ 117319 w 3584566"/>
              <a:gd name="connsiteY77" fmla="*/ 1984155 h 2106290"/>
              <a:gd name="connsiteX78" fmla="*/ 252399 w 3584566"/>
              <a:gd name="connsiteY78" fmla="*/ 1965863 h 2106290"/>
              <a:gd name="connsiteX79" fmla="*/ 464304 w 3584566"/>
              <a:gd name="connsiteY79" fmla="*/ 1937721 h 2106290"/>
              <a:gd name="connsiteX80" fmla="*/ 519743 w 3584566"/>
              <a:gd name="connsiteY80" fmla="*/ 1880875 h 2106290"/>
              <a:gd name="connsiteX81" fmla="*/ 523965 w 3584566"/>
              <a:gd name="connsiteY81" fmla="*/ 1755646 h 2106290"/>
              <a:gd name="connsiteX82" fmla="*/ 518336 w 3584566"/>
              <a:gd name="connsiteY82" fmla="*/ 1741856 h 2106290"/>
              <a:gd name="connsiteX83" fmla="*/ 508768 w 3584566"/>
              <a:gd name="connsiteY83" fmla="*/ 1736791 h 2106290"/>
              <a:gd name="connsiteX84" fmla="*/ 502577 w 3584566"/>
              <a:gd name="connsiteY84" fmla="*/ 1746922 h 2106290"/>
              <a:gd name="connsiteX85" fmla="*/ 502858 w 3584566"/>
              <a:gd name="connsiteY85" fmla="*/ 1796170 h 2106290"/>
              <a:gd name="connsiteX86" fmla="*/ 493009 w 3584566"/>
              <a:gd name="connsiteY86" fmla="*/ 1873840 h 2106290"/>
              <a:gd name="connsiteX87" fmla="*/ 444605 w 3584566"/>
              <a:gd name="connsiteY87" fmla="*/ 1916334 h 2106290"/>
              <a:gd name="connsiteX88" fmla="*/ 103530 w 3584566"/>
              <a:gd name="connsiteY88" fmla="*/ 1963612 h 2106290"/>
              <a:gd name="connsiteX89" fmla="*/ 59629 w 3584566"/>
              <a:gd name="connsiteY89" fmla="*/ 1934344 h 2106290"/>
              <a:gd name="connsiteX90" fmla="*/ 51750 w 3584566"/>
              <a:gd name="connsiteY90" fmla="*/ 1877498 h 2106290"/>
              <a:gd name="connsiteX91" fmla="*/ 51468 w 3584566"/>
              <a:gd name="connsiteY91" fmla="*/ 1390932 h 2106290"/>
              <a:gd name="connsiteX92" fmla="*/ 56534 w 3584566"/>
              <a:gd name="connsiteY92" fmla="*/ 1352096 h 2106290"/>
              <a:gd name="connsiteX93" fmla="*/ 114224 w 3584566"/>
              <a:gd name="connsiteY93" fmla="*/ 1298065 h 2106290"/>
              <a:gd name="connsiteX94" fmla="*/ 448827 w 3584566"/>
              <a:gd name="connsiteY94" fmla="*/ 1254445 h 2106290"/>
              <a:gd name="connsiteX95" fmla="*/ 494697 w 3584566"/>
              <a:gd name="connsiteY95" fmla="*/ 1286526 h 2106290"/>
              <a:gd name="connsiteX96" fmla="*/ 502014 w 3584566"/>
              <a:gd name="connsiteY96" fmla="*/ 1353503 h 2106290"/>
              <a:gd name="connsiteX97" fmla="*/ 510457 w 3584566"/>
              <a:gd name="connsiteY97" fmla="*/ 1394590 h 2106290"/>
              <a:gd name="connsiteX98" fmla="*/ 520025 w 3584566"/>
              <a:gd name="connsiteY98" fmla="*/ 1402470 h 2106290"/>
              <a:gd name="connsiteX99" fmla="*/ 527342 w 3584566"/>
              <a:gd name="connsiteY99" fmla="*/ 1391213 h 2106290"/>
              <a:gd name="connsiteX100" fmla="*/ 520306 w 3584566"/>
              <a:gd name="connsiteY100" fmla="*/ 1277521 h 2106290"/>
              <a:gd name="connsiteX101" fmla="*/ 485006 w 3584566"/>
              <a:gd name="connsiteY101" fmla="*/ 1232130 h 2106290"/>
              <a:gd name="connsiteX102" fmla="*/ 3149780 w 3584566"/>
              <a:gd name="connsiteY102" fmla="*/ 1193763 h 2106290"/>
              <a:gd name="connsiteX103" fmla="*/ 3390671 w 3584566"/>
              <a:gd name="connsiteY103" fmla="*/ 1342069 h 2106290"/>
              <a:gd name="connsiteX104" fmla="*/ 3422471 w 3584566"/>
              <a:gd name="connsiteY104" fmla="*/ 1589714 h 2106290"/>
              <a:gd name="connsiteX105" fmla="*/ 3238989 w 3584566"/>
              <a:gd name="connsiteY105" fmla="*/ 1970750 h 2106290"/>
              <a:gd name="connsiteX106" fmla="*/ 3034400 w 3584566"/>
              <a:gd name="connsiteY106" fmla="*/ 2096543 h 2106290"/>
              <a:gd name="connsiteX107" fmla="*/ 2731597 w 3584566"/>
              <a:gd name="connsiteY107" fmla="*/ 1943453 h 2106290"/>
              <a:gd name="connsiteX108" fmla="*/ 2701204 w 3584566"/>
              <a:gd name="connsiteY108" fmla="*/ 1750683 h 2106290"/>
              <a:gd name="connsiteX109" fmla="*/ 2980931 w 3584566"/>
              <a:gd name="connsiteY109" fmla="*/ 1253986 h 2106290"/>
              <a:gd name="connsiteX110" fmla="*/ 3149780 w 3584566"/>
              <a:gd name="connsiteY110" fmla="*/ 1193763 h 2106290"/>
              <a:gd name="connsiteX111" fmla="*/ 3066480 w 3584566"/>
              <a:gd name="connsiteY111" fmla="*/ 1149300 h 2106290"/>
              <a:gd name="connsiteX112" fmla="*/ 3188614 w 3584566"/>
              <a:gd name="connsiteY112" fmla="*/ 1167873 h 2106290"/>
              <a:gd name="connsiteX113" fmla="*/ 3197338 w 3584566"/>
              <a:gd name="connsiteY113" fmla="*/ 1171250 h 2106290"/>
              <a:gd name="connsiteX114" fmla="*/ 3110944 w 3584566"/>
              <a:gd name="connsiteY114" fmla="*/ 1178004 h 2106290"/>
              <a:gd name="connsiteX115" fmla="*/ 2914797 w 3584566"/>
              <a:gd name="connsiteY115" fmla="*/ 1276218 h 2106290"/>
              <a:gd name="connsiteX116" fmla="*/ 2686288 w 3584566"/>
              <a:gd name="connsiteY116" fmla="*/ 1698341 h 2106290"/>
              <a:gd name="connsiteX117" fmla="*/ 2708520 w 3584566"/>
              <a:gd name="connsiteY117" fmla="*/ 1944579 h 2106290"/>
              <a:gd name="connsiteX118" fmla="*/ 2773245 w 3584566"/>
              <a:gd name="connsiteY118" fmla="*/ 2047577 h 2106290"/>
              <a:gd name="connsiteX119" fmla="*/ 2780281 w 3584566"/>
              <a:gd name="connsiteY119" fmla="*/ 2057426 h 2106290"/>
              <a:gd name="connsiteX120" fmla="*/ 2711334 w 3584566"/>
              <a:gd name="connsiteY120" fmla="*/ 2001706 h 2106290"/>
              <a:gd name="connsiteX121" fmla="*/ 2618749 w 3584566"/>
              <a:gd name="connsiteY121" fmla="*/ 1733799 h 2106290"/>
              <a:gd name="connsiteX122" fmla="*/ 2696138 w 3584566"/>
              <a:gd name="connsiteY122" fmla="*/ 1438876 h 2106290"/>
              <a:gd name="connsiteX123" fmla="*/ 2948567 w 3584566"/>
              <a:gd name="connsiteY123" fmla="*/ 1185602 h 2106290"/>
              <a:gd name="connsiteX124" fmla="*/ 3066480 w 3584566"/>
              <a:gd name="connsiteY124" fmla="*/ 1149300 h 2106290"/>
              <a:gd name="connsiteX125" fmla="*/ 2988282 w 3584566"/>
              <a:gd name="connsiteY125" fmla="*/ 1088056 h 2106290"/>
              <a:gd name="connsiteX126" fmla="*/ 3025394 w 3584566"/>
              <a:gd name="connsiteY126" fmla="*/ 1092453 h 2106290"/>
              <a:gd name="connsiteX127" fmla="*/ 3150624 w 3584566"/>
              <a:gd name="connsiteY127" fmla="*/ 1133821 h 2106290"/>
              <a:gd name="connsiteX128" fmla="*/ 3144995 w 3584566"/>
              <a:gd name="connsiteY128" fmla="*/ 1134103 h 2106290"/>
              <a:gd name="connsiteX129" fmla="*/ 2937311 w 3584566"/>
              <a:gd name="connsiteY129" fmla="*/ 1168435 h 2106290"/>
              <a:gd name="connsiteX130" fmla="*/ 2759175 w 3584566"/>
              <a:gd name="connsiteY130" fmla="*/ 1313083 h 2106290"/>
              <a:gd name="connsiteX131" fmla="*/ 2598768 w 3584566"/>
              <a:gd name="connsiteY131" fmla="*/ 1715507 h 2106290"/>
              <a:gd name="connsiteX132" fmla="*/ 2664901 w 3584566"/>
              <a:gd name="connsiteY132" fmla="*/ 1976097 h 2106290"/>
              <a:gd name="connsiteX133" fmla="*/ 2707958 w 3584566"/>
              <a:gd name="connsiteY133" fmla="*/ 2031255 h 2106290"/>
              <a:gd name="connsiteX134" fmla="*/ 2494926 w 3584566"/>
              <a:gd name="connsiteY134" fmla="*/ 1660068 h 2106290"/>
              <a:gd name="connsiteX135" fmla="*/ 2534887 w 3584566"/>
              <a:gd name="connsiteY135" fmla="*/ 1486998 h 2106290"/>
              <a:gd name="connsiteX136" fmla="*/ 2733848 w 3584566"/>
              <a:gd name="connsiteY136" fmla="*/ 1196577 h 2106290"/>
              <a:gd name="connsiteX137" fmla="*/ 2951382 w 3584566"/>
              <a:gd name="connsiteY137" fmla="*/ 1088513 h 2106290"/>
              <a:gd name="connsiteX138" fmla="*/ 2988282 w 3584566"/>
              <a:gd name="connsiteY138" fmla="*/ 1088056 h 2106290"/>
              <a:gd name="connsiteX139" fmla="*/ 2711053 w 3584566"/>
              <a:gd name="connsiteY139" fmla="*/ 991707 h 2106290"/>
              <a:gd name="connsiteX140" fmla="*/ 2747637 w 3584566"/>
              <a:gd name="connsiteY140" fmla="*/ 999024 h 2106290"/>
              <a:gd name="connsiteX141" fmla="*/ 2898194 w 3584566"/>
              <a:gd name="connsiteY141" fmla="*/ 1064594 h 2106290"/>
              <a:gd name="connsiteX142" fmla="*/ 2912546 w 3584566"/>
              <a:gd name="connsiteY142" fmla="*/ 1071910 h 2106290"/>
              <a:gd name="connsiteX143" fmla="*/ 2902416 w 3584566"/>
              <a:gd name="connsiteY143" fmla="*/ 1075569 h 2106290"/>
              <a:gd name="connsiteX144" fmla="*/ 2702892 w 3584566"/>
              <a:gd name="connsiteY144" fmla="*/ 1196296 h 2106290"/>
              <a:gd name="connsiteX145" fmla="*/ 2508153 w 3584566"/>
              <a:gd name="connsiteY145" fmla="*/ 1497692 h 2106290"/>
              <a:gd name="connsiteX146" fmla="*/ 2484233 w 3584566"/>
              <a:gd name="connsiteY146" fmla="*/ 1786142 h 2106290"/>
              <a:gd name="connsiteX147" fmla="*/ 2507308 w 3584566"/>
              <a:gd name="connsiteY147" fmla="*/ 1860999 h 2106290"/>
              <a:gd name="connsiteX148" fmla="*/ 2343525 w 3584566"/>
              <a:gd name="connsiteY148" fmla="*/ 1767006 h 2106290"/>
              <a:gd name="connsiteX149" fmla="*/ 2288086 w 3584566"/>
              <a:gd name="connsiteY149" fmla="*/ 1697497 h 2106290"/>
              <a:gd name="connsiteX150" fmla="*/ 2251783 w 3584566"/>
              <a:gd name="connsiteY150" fmla="*/ 1486435 h 2106290"/>
              <a:gd name="connsiteX151" fmla="*/ 2424854 w 3584566"/>
              <a:gd name="connsiteY151" fmla="*/ 1115530 h 2106290"/>
              <a:gd name="connsiteX152" fmla="*/ 2711053 w 3584566"/>
              <a:gd name="connsiteY152" fmla="*/ 991707 h 2106290"/>
              <a:gd name="connsiteX153" fmla="*/ 3314689 w 3584566"/>
              <a:gd name="connsiteY153" fmla="*/ 935706 h 2106290"/>
              <a:gd name="connsiteX154" fmla="*/ 3372942 w 3584566"/>
              <a:gd name="connsiteY154" fmla="*/ 999024 h 2106290"/>
              <a:gd name="connsiteX155" fmla="*/ 3335796 w 3584566"/>
              <a:gd name="connsiteY155" fmla="*/ 1226407 h 2106290"/>
              <a:gd name="connsiteX156" fmla="*/ 3333544 w 3584566"/>
              <a:gd name="connsiteY156" fmla="*/ 1230629 h 2106290"/>
              <a:gd name="connsiteX157" fmla="*/ 3323132 w 3584566"/>
              <a:gd name="connsiteY157" fmla="*/ 1223875 h 2106290"/>
              <a:gd name="connsiteX158" fmla="*/ 3304840 w 3584566"/>
              <a:gd name="connsiteY158" fmla="*/ 1210930 h 2106290"/>
              <a:gd name="connsiteX159" fmla="*/ 3223792 w 3584566"/>
              <a:gd name="connsiteY159" fmla="*/ 1159149 h 2106290"/>
              <a:gd name="connsiteX160" fmla="*/ 3219290 w 3584566"/>
              <a:gd name="connsiteY160" fmla="*/ 1155772 h 2106290"/>
              <a:gd name="connsiteX161" fmla="*/ 3179610 w 3584566"/>
              <a:gd name="connsiteY161" fmla="*/ 1122847 h 2106290"/>
              <a:gd name="connsiteX162" fmla="*/ 2991343 w 3584566"/>
              <a:gd name="connsiteY162" fmla="*/ 1064594 h 2106290"/>
              <a:gd name="connsiteX163" fmla="*/ 2985715 w 3584566"/>
              <a:gd name="connsiteY163" fmla="*/ 1064312 h 2106290"/>
              <a:gd name="connsiteX164" fmla="*/ 2910577 w 3584566"/>
              <a:gd name="connsiteY164" fmla="*/ 1047146 h 2106290"/>
              <a:gd name="connsiteX165" fmla="*/ 2782252 w 3584566"/>
              <a:gd name="connsiteY165" fmla="*/ 989737 h 2106290"/>
              <a:gd name="connsiteX166" fmla="*/ 2661806 w 3584566"/>
              <a:gd name="connsiteY166" fmla="*/ 972571 h 2106290"/>
              <a:gd name="connsiteX167" fmla="*/ 2401215 w 3584566"/>
              <a:gd name="connsiteY167" fmla="*/ 1110746 h 2106290"/>
              <a:gd name="connsiteX168" fmla="*/ 2232366 w 3584566"/>
              <a:gd name="connsiteY168" fmla="*/ 1476867 h 2106290"/>
              <a:gd name="connsiteX169" fmla="*/ 2277393 w 3584566"/>
              <a:gd name="connsiteY169" fmla="*/ 1722261 h 2106290"/>
              <a:gd name="connsiteX170" fmla="*/ 2358159 w 3584566"/>
              <a:gd name="connsiteY170" fmla="*/ 1803027 h 2106290"/>
              <a:gd name="connsiteX171" fmla="*/ 2352249 w 3584566"/>
              <a:gd name="connsiteY171" fmla="*/ 1804153 h 2106290"/>
              <a:gd name="connsiteX172" fmla="*/ 2051416 w 3584566"/>
              <a:gd name="connsiteY172" fmla="*/ 1813158 h 2106290"/>
              <a:gd name="connsiteX173" fmla="*/ 2038752 w 3584566"/>
              <a:gd name="connsiteY173" fmla="*/ 1813158 h 2106290"/>
              <a:gd name="connsiteX174" fmla="*/ 1991475 w 3584566"/>
              <a:gd name="connsiteY174" fmla="*/ 1759971 h 2106290"/>
              <a:gd name="connsiteX175" fmla="*/ 2005827 w 3584566"/>
              <a:gd name="connsiteY175" fmla="*/ 1687084 h 2106290"/>
              <a:gd name="connsiteX176" fmla="*/ 2145972 w 3584566"/>
              <a:gd name="connsiteY176" fmla="*/ 1057277 h 2106290"/>
              <a:gd name="connsiteX177" fmla="*/ 2238557 w 3584566"/>
              <a:gd name="connsiteY177" fmla="*/ 980451 h 2106290"/>
              <a:gd name="connsiteX178" fmla="*/ 2658710 w 3584566"/>
              <a:gd name="connsiteY178" fmla="*/ 963003 h 2106290"/>
              <a:gd name="connsiteX179" fmla="*/ 3035244 w 3584566"/>
              <a:gd name="connsiteY179" fmla="*/ 947525 h 2106290"/>
              <a:gd name="connsiteX180" fmla="*/ 3226325 w 3584566"/>
              <a:gd name="connsiteY180" fmla="*/ 940208 h 2106290"/>
              <a:gd name="connsiteX181" fmla="*/ 3314689 w 3584566"/>
              <a:gd name="connsiteY181" fmla="*/ 935706 h 2106290"/>
              <a:gd name="connsiteX182" fmla="*/ 3414028 w 3584566"/>
              <a:gd name="connsiteY182" fmla="*/ 924449 h 2106290"/>
              <a:gd name="connsiteX183" fmla="*/ 3514775 w 3584566"/>
              <a:gd name="connsiteY183" fmla="*/ 928107 h 2106290"/>
              <a:gd name="connsiteX184" fmla="*/ 3584566 w 3584566"/>
              <a:gd name="connsiteY184" fmla="*/ 993396 h 2106290"/>
              <a:gd name="connsiteX185" fmla="*/ 3584566 w 3584566"/>
              <a:gd name="connsiteY185" fmla="*/ 1032794 h 2106290"/>
              <a:gd name="connsiteX186" fmla="*/ 3439074 w 3584566"/>
              <a:gd name="connsiteY186" fmla="*/ 1421428 h 2106290"/>
              <a:gd name="connsiteX187" fmla="*/ 3435416 w 3584566"/>
              <a:gd name="connsiteY187" fmla="*/ 1409327 h 2106290"/>
              <a:gd name="connsiteX188" fmla="*/ 3369565 w 3584566"/>
              <a:gd name="connsiteY188" fmla="*/ 1269464 h 2106290"/>
              <a:gd name="connsiteX189" fmla="*/ 3362811 w 3584566"/>
              <a:gd name="connsiteY189" fmla="*/ 1243574 h 2106290"/>
              <a:gd name="connsiteX190" fmla="*/ 3405304 w 3584566"/>
              <a:gd name="connsiteY190" fmla="*/ 934299 h 2106290"/>
              <a:gd name="connsiteX191" fmla="*/ 3414028 w 3584566"/>
              <a:gd name="connsiteY191" fmla="*/ 924449 h 2106290"/>
              <a:gd name="connsiteX192" fmla="*/ 592277 w 3584566"/>
              <a:gd name="connsiteY192" fmla="*/ 545945 h 2106290"/>
              <a:gd name="connsiteX193" fmla="*/ 604378 w 3584566"/>
              <a:gd name="connsiteY193" fmla="*/ 552980 h 2106290"/>
              <a:gd name="connsiteX194" fmla="*/ 736081 w 3584566"/>
              <a:gd name="connsiteY194" fmla="*/ 660762 h 2106290"/>
              <a:gd name="connsiteX195" fmla="*/ 762534 w 3584566"/>
              <a:gd name="connsiteY195" fmla="*/ 713387 h 2106290"/>
              <a:gd name="connsiteX196" fmla="*/ 773790 w 3584566"/>
              <a:gd name="connsiteY196" fmla="*/ 791339 h 2106290"/>
              <a:gd name="connsiteX197" fmla="*/ 787298 w 3584566"/>
              <a:gd name="connsiteY197" fmla="*/ 814134 h 2106290"/>
              <a:gd name="connsiteX198" fmla="*/ 1849359 w 3584566"/>
              <a:gd name="connsiteY198" fmla="*/ 1592247 h 2106290"/>
              <a:gd name="connsiteX199" fmla="*/ 1935754 w 3584566"/>
              <a:gd name="connsiteY199" fmla="*/ 1654721 h 2106290"/>
              <a:gd name="connsiteX200" fmla="*/ 1974308 w 3584566"/>
              <a:gd name="connsiteY200" fmla="*/ 1546095 h 2106290"/>
              <a:gd name="connsiteX201" fmla="*/ 1978810 w 3584566"/>
              <a:gd name="connsiteY201" fmla="*/ 1546939 h 2106290"/>
              <a:gd name="connsiteX202" fmla="*/ 1968117 w 3584566"/>
              <a:gd name="connsiteY202" fmla="*/ 1629112 h 2106290"/>
              <a:gd name="connsiteX203" fmla="*/ 1957423 w 3584566"/>
              <a:gd name="connsiteY203" fmla="*/ 1730985 h 2106290"/>
              <a:gd name="connsiteX204" fmla="*/ 1963051 w 3584566"/>
              <a:gd name="connsiteY204" fmla="*/ 1793177 h 2106290"/>
              <a:gd name="connsiteX205" fmla="*/ 1842324 w 3584566"/>
              <a:gd name="connsiteY205" fmla="*/ 1711567 h 2106290"/>
              <a:gd name="connsiteX206" fmla="*/ 1822625 w 3584566"/>
              <a:gd name="connsiteY206" fmla="*/ 1697496 h 2106290"/>
              <a:gd name="connsiteX207" fmla="*/ 1823188 w 3584566"/>
              <a:gd name="connsiteY207" fmla="*/ 1698903 h 2106290"/>
              <a:gd name="connsiteX208" fmla="*/ 1814535 w 3584566"/>
              <a:gd name="connsiteY208" fmla="*/ 1693067 h 2106290"/>
              <a:gd name="connsiteX209" fmla="*/ 1814535 w 3584566"/>
              <a:gd name="connsiteY209" fmla="*/ 1700207 h 2106290"/>
              <a:gd name="connsiteX210" fmla="*/ 1814535 w 3584566"/>
              <a:gd name="connsiteY210" fmla="*/ 1930968 h 2106290"/>
              <a:gd name="connsiteX211" fmla="*/ 1812847 w 3584566"/>
              <a:gd name="connsiteY211" fmla="*/ 1971773 h 2106290"/>
              <a:gd name="connsiteX212" fmla="*/ 1736583 w 3584566"/>
              <a:gd name="connsiteY212" fmla="*/ 2077866 h 2106290"/>
              <a:gd name="connsiteX213" fmla="*/ 1479933 w 3584566"/>
              <a:gd name="connsiteY213" fmla="*/ 2079836 h 2106290"/>
              <a:gd name="connsiteX214" fmla="*/ 1416614 w 3584566"/>
              <a:gd name="connsiteY214" fmla="*/ 2010608 h 2106290"/>
              <a:gd name="connsiteX215" fmla="*/ 1407645 w 3584566"/>
              <a:gd name="connsiteY215" fmla="*/ 1990988 h 2106290"/>
              <a:gd name="connsiteX216" fmla="*/ 1370743 w 3584566"/>
              <a:gd name="connsiteY216" fmla="*/ 1960516 h 2106290"/>
              <a:gd name="connsiteX217" fmla="*/ 1197954 w 3584566"/>
              <a:gd name="connsiteY217" fmla="*/ 1882001 h 2106290"/>
              <a:gd name="connsiteX218" fmla="*/ 685778 w 3584566"/>
              <a:gd name="connsiteY218" fmla="*/ 1751706 h 2106290"/>
              <a:gd name="connsiteX219" fmla="*/ 556327 w 3584566"/>
              <a:gd name="connsiteY219" fmla="*/ 1735665 h 2106290"/>
              <a:gd name="connsiteX220" fmla="*/ 556327 w 3584566"/>
              <a:gd name="connsiteY220" fmla="*/ 1761274 h 2106290"/>
              <a:gd name="connsiteX221" fmla="*/ 546196 w 3584566"/>
              <a:gd name="connsiteY221" fmla="*/ 1936596 h 2106290"/>
              <a:gd name="connsiteX222" fmla="*/ 494135 w 3584566"/>
              <a:gd name="connsiteY222" fmla="*/ 1989502 h 2106290"/>
              <a:gd name="connsiteX223" fmla="*/ 258590 w 3584566"/>
              <a:gd name="connsiteY223" fmla="*/ 2021865 h 2106290"/>
              <a:gd name="connsiteX224" fmla="*/ 75951 w 3584566"/>
              <a:gd name="connsiteY224" fmla="*/ 2046066 h 2106290"/>
              <a:gd name="connsiteX225" fmla="*/ 57659 w 3584566"/>
              <a:gd name="connsiteY225" fmla="*/ 2047473 h 2106290"/>
              <a:gd name="connsiteX226" fmla="*/ 14321 w 3584566"/>
              <a:gd name="connsiteY226" fmla="*/ 2015392 h 2106290"/>
              <a:gd name="connsiteX227" fmla="*/ 3065 w 3584566"/>
              <a:gd name="connsiteY227" fmla="*/ 1946164 h 2106290"/>
              <a:gd name="connsiteX228" fmla="*/ 251 w 3584566"/>
              <a:gd name="connsiteY228" fmla="*/ 1875810 h 2106290"/>
              <a:gd name="connsiteX229" fmla="*/ 814 w 3584566"/>
              <a:gd name="connsiteY229" fmla="*/ 1407535 h 2106290"/>
              <a:gd name="connsiteX230" fmla="*/ 5598 w 3584566"/>
              <a:gd name="connsiteY230" fmla="*/ 1295250 h 2106290"/>
              <a:gd name="connsiteX231" fmla="*/ 71730 w 3584566"/>
              <a:gd name="connsiteY231" fmla="*/ 1226304 h 2106290"/>
              <a:gd name="connsiteX232" fmla="*/ 390855 w 3584566"/>
              <a:gd name="connsiteY232" fmla="*/ 1183810 h 2106290"/>
              <a:gd name="connsiteX233" fmla="*/ 487099 w 3584566"/>
              <a:gd name="connsiteY233" fmla="*/ 1171990 h 2106290"/>
              <a:gd name="connsiteX234" fmla="*/ 550980 w 3584566"/>
              <a:gd name="connsiteY234" fmla="*/ 1217580 h 2106290"/>
              <a:gd name="connsiteX235" fmla="*/ 557172 w 3584566"/>
              <a:gd name="connsiteY235" fmla="*/ 1287371 h 2106290"/>
              <a:gd name="connsiteX236" fmla="*/ 556327 w 3584566"/>
              <a:gd name="connsiteY236" fmla="*/ 1373202 h 2106290"/>
              <a:gd name="connsiteX237" fmla="*/ 592348 w 3584566"/>
              <a:gd name="connsiteY237" fmla="*/ 1419917 h 2106290"/>
              <a:gd name="connsiteX238" fmla="*/ 773298 w 3584566"/>
              <a:gd name="connsiteY238" fmla="*/ 1461004 h 2106290"/>
              <a:gd name="connsiteX239" fmla="*/ 1391005 w 3584566"/>
              <a:gd name="connsiteY239" fmla="*/ 1603963 h 2106290"/>
              <a:gd name="connsiteX240" fmla="*/ 1407609 w 3584566"/>
              <a:gd name="connsiteY240" fmla="*/ 1607284 h 2106290"/>
              <a:gd name="connsiteX241" fmla="*/ 1407609 w 3584566"/>
              <a:gd name="connsiteY241" fmla="*/ 1607059 h 2106290"/>
              <a:gd name="connsiteX242" fmla="*/ 1407609 w 3584566"/>
              <a:gd name="connsiteY242" fmla="*/ 1591862 h 2106290"/>
              <a:gd name="connsiteX243" fmla="*/ 1407504 w 3584566"/>
              <a:gd name="connsiteY243" fmla="*/ 1500402 h 2106290"/>
              <a:gd name="connsiteX244" fmla="*/ 1407598 w 3584566"/>
              <a:gd name="connsiteY244" fmla="*/ 1418604 h 2106290"/>
              <a:gd name="connsiteX245" fmla="*/ 1353787 w 3584566"/>
              <a:gd name="connsiteY245" fmla="*/ 1382311 h 2106290"/>
              <a:gd name="connsiteX246" fmla="*/ 796303 w 3584566"/>
              <a:gd name="connsiteY246" fmla="*/ 952309 h 2106290"/>
              <a:gd name="connsiteX247" fmla="*/ 634771 w 3584566"/>
              <a:gd name="connsiteY247" fmla="*/ 830456 h 2106290"/>
              <a:gd name="connsiteX248" fmla="*/ 575392 w 3584566"/>
              <a:gd name="connsiteY248" fmla="*/ 696502 h 2106290"/>
              <a:gd name="connsiteX249" fmla="*/ 589463 w 3584566"/>
              <a:gd name="connsiteY249" fmla="*/ 567895 h 2106290"/>
              <a:gd name="connsiteX250" fmla="*/ 592277 w 3584566"/>
              <a:gd name="connsiteY250" fmla="*/ 545945 h 2106290"/>
              <a:gd name="connsiteX251" fmla="*/ 1575261 w 3584566"/>
              <a:gd name="connsiteY251" fmla="*/ 0 h 2106290"/>
              <a:gd name="connsiteX252" fmla="*/ 1585392 w 3584566"/>
              <a:gd name="connsiteY252" fmla="*/ 2533 h 2106290"/>
              <a:gd name="connsiteX253" fmla="*/ 1887913 w 3584566"/>
              <a:gd name="connsiteY253" fmla="*/ 74294 h 2106290"/>
              <a:gd name="connsiteX254" fmla="*/ 2407124 w 3584566"/>
              <a:gd name="connsiteY254" fmla="*/ 334040 h 2106290"/>
              <a:gd name="connsiteX255" fmla="*/ 2738632 w 3584566"/>
              <a:gd name="connsiteY255" fmla="*/ 497542 h 2106290"/>
              <a:gd name="connsiteX256" fmla="*/ 3507458 w 3584566"/>
              <a:gd name="connsiteY256" fmla="*/ 879986 h 2106290"/>
              <a:gd name="connsiteX257" fmla="*/ 3521247 w 3584566"/>
              <a:gd name="connsiteY257" fmla="*/ 890398 h 2106290"/>
              <a:gd name="connsiteX258" fmla="*/ 3502111 w 3584566"/>
              <a:gd name="connsiteY258" fmla="*/ 891524 h 2106290"/>
              <a:gd name="connsiteX259" fmla="*/ 3254747 w 3584566"/>
              <a:gd name="connsiteY259" fmla="*/ 898559 h 2106290"/>
              <a:gd name="connsiteX260" fmla="*/ 2931682 w 3584566"/>
              <a:gd name="connsiteY260" fmla="*/ 910660 h 2106290"/>
              <a:gd name="connsiteX261" fmla="*/ 2599894 w 3584566"/>
              <a:gd name="connsiteY261" fmla="*/ 920509 h 2106290"/>
              <a:gd name="connsiteX262" fmla="*/ 2375043 w 3584566"/>
              <a:gd name="connsiteY262" fmla="*/ 928389 h 2106290"/>
              <a:gd name="connsiteX263" fmla="*/ 2283583 w 3584566"/>
              <a:gd name="connsiteY263" fmla="*/ 930640 h 2106290"/>
              <a:gd name="connsiteX264" fmla="*/ 2141468 w 3584566"/>
              <a:gd name="connsiteY264" fmla="*/ 1015346 h 2106290"/>
              <a:gd name="connsiteX265" fmla="*/ 2075617 w 3584566"/>
              <a:gd name="connsiteY265" fmla="*/ 1178004 h 2106290"/>
              <a:gd name="connsiteX266" fmla="*/ 1957704 w 3584566"/>
              <a:gd name="connsiteY266" fmla="*/ 1519361 h 2106290"/>
              <a:gd name="connsiteX267" fmla="*/ 1921402 w 3584566"/>
              <a:gd name="connsiteY267" fmla="*/ 1613635 h 2106290"/>
              <a:gd name="connsiteX268" fmla="*/ 1909301 w 3584566"/>
              <a:gd name="connsiteY268" fmla="*/ 1605193 h 2106290"/>
              <a:gd name="connsiteX269" fmla="*/ 1346470 w 3584566"/>
              <a:gd name="connsiteY269" fmla="*/ 1193201 h 2106290"/>
              <a:gd name="connsiteX270" fmla="*/ 808123 w 3584566"/>
              <a:gd name="connsiteY270" fmla="*/ 799782 h 2106290"/>
              <a:gd name="connsiteX271" fmla="*/ 796303 w 3584566"/>
              <a:gd name="connsiteY271" fmla="*/ 780646 h 2106290"/>
              <a:gd name="connsiteX272" fmla="*/ 784765 w 3584566"/>
              <a:gd name="connsiteY272" fmla="*/ 706915 h 2106290"/>
              <a:gd name="connsiteX273" fmla="*/ 745930 w 3584566"/>
              <a:gd name="connsiteY273" fmla="*/ 637687 h 2106290"/>
              <a:gd name="connsiteX274" fmla="*/ 603815 w 3584566"/>
              <a:gd name="connsiteY274" fmla="*/ 522870 h 2106290"/>
              <a:gd name="connsiteX275" fmla="*/ 595091 w 3584566"/>
              <a:gd name="connsiteY275" fmla="*/ 499512 h 2106290"/>
              <a:gd name="connsiteX276" fmla="*/ 652219 w 3584566"/>
              <a:gd name="connsiteY276" fmla="*/ 178699 h 2106290"/>
              <a:gd name="connsiteX277" fmla="*/ 685144 w 3584566"/>
              <a:gd name="connsiteY277" fmla="*/ 89771 h 2106290"/>
              <a:gd name="connsiteX278" fmla="*/ 792926 w 3584566"/>
              <a:gd name="connsiteY278" fmla="*/ 32081 h 2106290"/>
              <a:gd name="connsiteX279" fmla="*/ 950237 w 3584566"/>
              <a:gd name="connsiteY279" fmla="*/ 25046 h 2106290"/>
              <a:gd name="connsiteX280" fmla="*/ 1245442 w 3584566"/>
              <a:gd name="connsiteY280" fmla="*/ 16322 h 2106290"/>
              <a:gd name="connsiteX281" fmla="*/ 1551622 w 3584566"/>
              <a:gd name="connsiteY281" fmla="*/ 2533 h 2106290"/>
              <a:gd name="connsiteX282" fmla="*/ 1563723 w 3584566"/>
              <a:gd name="connsiteY282" fmla="*/ 281 h 2106290"/>
              <a:gd name="connsiteX283" fmla="*/ 1575261 w 3584566"/>
              <a:gd name="connsiteY283" fmla="*/ 0 h 2106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</a:cxnLst>
            <a:rect l="l" t="t" r="r" b="b"/>
            <a:pathLst>
              <a:path w="3584566" h="2106290">
                <a:moveTo>
                  <a:pt x="113380" y="1853015"/>
                </a:moveTo>
                <a:cubicBezTo>
                  <a:pt x="96495" y="1852734"/>
                  <a:pt x="81861" y="1862583"/>
                  <a:pt x="75670" y="1879468"/>
                </a:cubicBezTo>
                <a:cubicBezTo>
                  <a:pt x="68635" y="1898323"/>
                  <a:pt x="71449" y="1916334"/>
                  <a:pt x="84394" y="1932093"/>
                </a:cubicBezTo>
                <a:cubicBezTo>
                  <a:pt x="100716" y="1951792"/>
                  <a:pt x="129139" y="1950948"/>
                  <a:pt x="142928" y="1929279"/>
                </a:cubicBezTo>
                <a:cubicBezTo>
                  <a:pt x="148275" y="1920836"/>
                  <a:pt x="150245" y="1910424"/>
                  <a:pt x="153059" y="1902544"/>
                </a:cubicBezTo>
                <a:cubicBezTo>
                  <a:pt x="150808" y="1893258"/>
                  <a:pt x="149964" y="1886222"/>
                  <a:pt x="147712" y="1879750"/>
                </a:cubicBezTo>
                <a:cubicBezTo>
                  <a:pt x="141521" y="1862865"/>
                  <a:pt x="128576" y="1853297"/>
                  <a:pt x="113380" y="1853015"/>
                </a:cubicBezTo>
                <a:close/>
                <a:moveTo>
                  <a:pt x="443198" y="1805738"/>
                </a:moveTo>
                <a:cubicBezTo>
                  <a:pt x="422655" y="1806019"/>
                  <a:pt x="404926" y="1828251"/>
                  <a:pt x="404926" y="1853578"/>
                </a:cubicBezTo>
                <a:cubicBezTo>
                  <a:pt x="404926" y="1878624"/>
                  <a:pt x="423781" y="1900575"/>
                  <a:pt x="445731" y="1900856"/>
                </a:cubicBezTo>
                <a:cubicBezTo>
                  <a:pt x="465993" y="1901137"/>
                  <a:pt x="484848" y="1878624"/>
                  <a:pt x="484848" y="1853860"/>
                </a:cubicBezTo>
                <a:cubicBezTo>
                  <a:pt x="484848" y="1828532"/>
                  <a:pt x="464867" y="1805456"/>
                  <a:pt x="443198" y="1805738"/>
                </a:cubicBezTo>
                <a:close/>
                <a:moveTo>
                  <a:pt x="295174" y="1473386"/>
                </a:moveTo>
                <a:cubicBezTo>
                  <a:pt x="293204" y="1481547"/>
                  <a:pt x="291797" y="1488301"/>
                  <a:pt x="289827" y="1497025"/>
                </a:cubicBezTo>
                <a:cubicBezTo>
                  <a:pt x="327255" y="1503216"/>
                  <a:pt x="362714" y="1509407"/>
                  <a:pt x="398172" y="1515036"/>
                </a:cubicBezTo>
                <a:cubicBezTo>
                  <a:pt x="624148" y="1551620"/>
                  <a:pt x="850406" y="1587922"/>
                  <a:pt x="1076383" y="1624225"/>
                </a:cubicBezTo>
                <a:cubicBezTo>
                  <a:pt x="1141108" y="1634637"/>
                  <a:pt x="1205834" y="1645050"/>
                  <a:pt x="1270559" y="1655743"/>
                </a:cubicBezTo>
                <a:cubicBezTo>
                  <a:pt x="1280972" y="1657432"/>
                  <a:pt x="1289414" y="1657995"/>
                  <a:pt x="1289977" y="1644205"/>
                </a:cubicBezTo>
                <a:cubicBezTo>
                  <a:pt x="1289977" y="1640828"/>
                  <a:pt x="1290821" y="1637170"/>
                  <a:pt x="1291947" y="1632386"/>
                </a:cubicBezTo>
                <a:cubicBezTo>
                  <a:pt x="959314" y="1579198"/>
                  <a:pt x="628088" y="1526574"/>
                  <a:pt x="295174" y="1473386"/>
                </a:cubicBezTo>
                <a:close/>
                <a:moveTo>
                  <a:pt x="3290487" y="1327435"/>
                </a:moveTo>
                <a:cubicBezTo>
                  <a:pt x="3325946" y="1363456"/>
                  <a:pt x="3346207" y="1407075"/>
                  <a:pt x="3356339" y="1455760"/>
                </a:cubicBezTo>
                <a:cubicBezTo>
                  <a:pt x="3377445" y="1559321"/>
                  <a:pt x="3358590" y="1657816"/>
                  <a:pt x="3316659" y="1753216"/>
                </a:cubicBezTo>
                <a:cubicBezTo>
                  <a:pt x="3274165" y="1850586"/>
                  <a:pt x="3210565" y="1930789"/>
                  <a:pt x="3119387" y="1987072"/>
                </a:cubicBezTo>
                <a:cubicBezTo>
                  <a:pt x="3074079" y="2014932"/>
                  <a:pt x="3025113" y="2032662"/>
                  <a:pt x="2970518" y="2031817"/>
                </a:cubicBezTo>
                <a:cubicBezTo>
                  <a:pt x="2967423" y="2031817"/>
                  <a:pt x="2964046" y="2031536"/>
                  <a:pt x="2956729" y="2030973"/>
                </a:cubicBezTo>
                <a:cubicBezTo>
                  <a:pt x="3115166" y="1992982"/>
                  <a:pt x="3221822" y="1897019"/>
                  <a:pt x="3287392" y="1756030"/>
                </a:cubicBezTo>
                <a:cubicBezTo>
                  <a:pt x="3353243" y="1615041"/>
                  <a:pt x="3355776" y="1470957"/>
                  <a:pt x="3290487" y="1327435"/>
                </a:cubicBezTo>
                <a:close/>
                <a:moveTo>
                  <a:pt x="122104" y="1319452"/>
                </a:moveTo>
                <a:cubicBezTo>
                  <a:pt x="104937" y="1318608"/>
                  <a:pt x="92836" y="1327894"/>
                  <a:pt x="84957" y="1342528"/>
                </a:cubicBezTo>
                <a:cubicBezTo>
                  <a:pt x="82143" y="1348156"/>
                  <a:pt x="80173" y="1354629"/>
                  <a:pt x="79328" y="1361102"/>
                </a:cubicBezTo>
                <a:cubicBezTo>
                  <a:pt x="76514" y="1385022"/>
                  <a:pt x="96213" y="1411756"/>
                  <a:pt x="117882" y="1413445"/>
                </a:cubicBezTo>
                <a:cubicBezTo>
                  <a:pt x="139270" y="1415133"/>
                  <a:pt x="157843" y="1393464"/>
                  <a:pt x="158969" y="1367011"/>
                </a:cubicBezTo>
                <a:cubicBezTo>
                  <a:pt x="157562" y="1360257"/>
                  <a:pt x="156999" y="1353222"/>
                  <a:pt x="154466" y="1346749"/>
                </a:cubicBezTo>
                <a:cubicBezTo>
                  <a:pt x="148838" y="1331834"/>
                  <a:pt x="138988" y="1320296"/>
                  <a:pt x="122104" y="1319452"/>
                </a:cubicBezTo>
                <a:close/>
                <a:moveTo>
                  <a:pt x="442073" y="1278365"/>
                </a:moveTo>
                <a:cubicBezTo>
                  <a:pt x="423499" y="1278647"/>
                  <a:pt x="408866" y="1290466"/>
                  <a:pt x="404363" y="1310165"/>
                </a:cubicBezTo>
                <a:cubicBezTo>
                  <a:pt x="402675" y="1318045"/>
                  <a:pt x="402393" y="1327050"/>
                  <a:pt x="403800" y="1334930"/>
                </a:cubicBezTo>
                <a:cubicBezTo>
                  <a:pt x="408021" y="1358006"/>
                  <a:pt x="426032" y="1373202"/>
                  <a:pt x="444887" y="1371514"/>
                </a:cubicBezTo>
                <a:cubicBezTo>
                  <a:pt x="465430" y="1369544"/>
                  <a:pt x="480627" y="1350689"/>
                  <a:pt x="480908" y="1322548"/>
                </a:cubicBezTo>
                <a:cubicBezTo>
                  <a:pt x="480627" y="1320015"/>
                  <a:pt x="479782" y="1313542"/>
                  <a:pt x="477531" y="1307351"/>
                </a:cubicBezTo>
                <a:cubicBezTo>
                  <a:pt x="471903" y="1289341"/>
                  <a:pt x="457551" y="1278084"/>
                  <a:pt x="442073" y="1278365"/>
                </a:cubicBezTo>
                <a:close/>
                <a:moveTo>
                  <a:pt x="3141751" y="1260393"/>
                </a:moveTo>
                <a:cubicBezTo>
                  <a:pt x="3157871" y="1259808"/>
                  <a:pt x="3174333" y="1260810"/>
                  <a:pt x="3191148" y="1263554"/>
                </a:cubicBezTo>
                <a:cubicBezTo>
                  <a:pt x="3191992" y="1263836"/>
                  <a:pt x="3193118" y="1263836"/>
                  <a:pt x="3193962" y="1263836"/>
                </a:cubicBezTo>
                <a:cubicBezTo>
                  <a:pt x="3219853" y="1267213"/>
                  <a:pt x="3238426" y="1279032"/>
                  <a:pt x="3252497" y="1303234"/>
                </a:cubicBezTo>
                <a:cubicBezTo>
                  <a:pt x="3293583" y="1373306"/>
                  <a:pt x="3314127" y="1448444"/>
                  <a:pt x="3317222" y="1551161"/>
                </a:cubicBezTo>
                <a:cubicBezTo>
                  <a:pt x="3311031" y="1726201"/>
                  <a:pt x="3228013" y="1877602"/>
                  <a:pt x="3054099" y="1974691"/>
                </a:cubicBezTo>
                <a:cubicBezTo>
                  <a:pt x="3000349" y="2004521"/>
                  <a:pt x="2941251" y="2014089"/>
                  <a:pt x="2880184" y="2012119"/>
                </a:cubicBezTo>
                <a:cubicBezTo>
                  <a:pt x="2873430" y="2011837"/>
                  <a:pt x="2865832" y="2008179"/>
                  <a:pt x="2859922" y="2003958"/>
                </a:cubicBezTo>
                <a:cubicBezTo>
                  <a:pt x="2808705" y="1967937"/>
                  <a:pt x="2780563" y="1916156"/>
                  <a:pt x="2765930" y="1856778"/>
                </a:cubicBezTo>
                <a:cubicBezTo>
                  <a:pt x="2742853" y="1762503"/>
                  <a:pt x="2755236" y="1670481"/>
                  <a:pt x="2788161" y="1580709"/>
                </a:cubicBezTo>
                <a:cubicBezTo>
                  <a:pt x="2830374" y="1465047"/>
                  <a:pt x="2899602" y="1369648"/>
                  <a:pt x="3005695" y="1304359"/>
                </a:cubicBezTo>
                <a:cubicBezTo>
                  <a:pt x="3048119" y="1278188"/>
                  <a:pt x="3093392" y="1262147"/>
                  <a:pt x="3141751" y="1260393"/>
                </a:cubicBezTo>
                <a:close/>
                <a:moveTo>
                  <a:pt x="3134302" y="1239915"/>
                </a:moveTo>
                <a:cubicBezTo>
                  <a:pt x="3067888" y="1245543"/>
                  <a:pt x="3008791" y="1271433"/>
                  <a:pt x="2957011" y="1311676"/>
                </a:cubicBezTo>
                <a:cubicBezTo>
                  <a:pt x="2836002" y="1405950"/>
                  <a:pt x="2766492" y="1531461"/>
                  <a:pt x="2740602" y="1681174"/>
                </a:cubicBezTo>
                <a:cubicBezTo>
                  <a:pt x="2726531" y="1762784"/>
                  <a:pt x="2730190" y="1843551"/>
                  <a:pt x="2766492" y="1919251"/>
                </a:cubicBezTo>
                <a:cubicBezTo>
                  <a:pt x="2792383" y="1972720"/>
                  <a:pt x="2825308" y="2018591"/>
                  <a:pt x="2889471" y="2036883"/>
                </a:cubicBezTo>
                <a:cubicBezTo>
                  <a:pt x="2962639" y="2057708"/>
                  <a:pt x="3031023" y="2054331"/>
                  <a:pt x="3098562" y="2022531"/>
                </a:cubicBezTo>
                <a:cubicBezTo>
                  <a:pt x="3164413" y="1991575"/>
                  <a:pt x="3216757" y="1943734"/>
                  <a:pt x="3261220" y="1886889"/>
                </a:cubicBezTo>
                <a:cubicBezTo>
                  <a:pt x="3340298" y="1784735"/>
                  <a:pt x="3382229" y="1669355"/>
                  <a:pt x="3386450" y="1536245"/>
                </a:cubicBezTo>
                <a:cubicBezTo>
                  <a:pt x="3385043" y="1519360"/>
                  <a:pt x="3384480" y="1498535"/>
                  <a:pt x="3381666" y="1478274"/>
                </a:cubicBezTo>
                <a:cubicBezTo>
                  <a:pt x="3372661" y="1414674"/>
                  <a:pt x="3350711" y="1356421"/>
                  <a:pt x="3304558" y="1309987"/>
                </a:cubicBezTo>
                <a:cubicBezTo>
                  <a:pt x="3286266" y="1291414"/>
                  <a:pt x="3265160" y="1275655"/>
                  <a:pt x="3245180" y="1259051"/>
                </a:cubicBezTo>
                <a:cubicBezTo>
                  <a:pt x="3242084" y="1256518"/>
                  <a:pt x="3237863" y="1254830"/>
                  <a:pt x="3233923" y="1253423"/>
                </a:cubicBezTo>
                <a:cubicBezTo>
                  <a:pt x="3201842" y="1241885"/>
                  <a:pt x="3168635" y="1237101"/>
                  <a:pt x="3134302" y="1239915"/>
                </a:cubicBezTo>
                <a:close/>
                <a:moveTo>
                  <a:pt x="485006" y="1232130"/>
                </a:moveTo>
                <a:cubicBezTo>
                  <a:pt x="477812" y="1231228"/>
                  <a:pt x="469370" y="1231510"/>
                  <a:pt x="459520" y="1232776"/>
                </a:cubicBezTo>
                <a:cubicBezTo>
                  <a:pt x="348361" y="1247410"/>
                  <a:pt x="237484" y="1262043"/>
                  <a:pt x="126325" y="1275833"/>
                </a:cubicBezTo>
                <a:cubicBezTo>
                  <a:pt x="71730" y="1282587"/>
                  <a:pt x="55690" y="1296939"/>
                  <a:pt x="47528" y="1351252"/>
                </a:cubicBezTo>
                <a:cubicBezTo>
                  <a:pt x="46966" y="1356036"/>
                  <a:pt x="46403" y="1360539"/>
                  <a:pt x="46403" y="1365323"/>
                </a:cubicBezTo>
                <a:cubicBezTo>
                  <a:pt x="46403" y="1457908"/>
                  <a:pt x="46403" y="1550775"/>
                  <a:pt x="46403" y="1643642"/>
                </a:cubicBezTo>
                <a:cubicBezTo>
                  <a:pt x="45840" y="1643642"/>
                  <a:pt x="44996" y="1643642"/>
                  <a:pt x="44433" y="1643642"/>
                </a:cubicBezTo>
                <a:cubicBezTo>
                  <a:pt x="44433" y="1724409"/>
                  <a:pt x="44433" y="1804893"/>
                  <a:pt x="44714" y="1885660"/>
                </a:cubicBezTo>
                <a:cubicBezTo>
                  <a:pt x="44714" y="1903952"/>
                  <a:pt x="45559" y="1922244"/>
                  <a:pt x="48373" y="1940254"/>
                </a:cubicBezTo>
                <a:cubicBezTo>
                  <a:pt x="53720" y="1974024"/>
                  <a:pt x="68916" y="1985843"/>
                  <a:pt x="103249" y="1985281"/>
                </a:cubicBezTo>
                <a:cubicBezTo>
                  <a:pt x="108033" y="1984999"/>
                  <a:pt x="112817" y="1984718"/>
                  <a:pt x="117319" y="1984155"/>
                </a:cubicBezTo>
                <a:cubicBezTo>
                  <a:pt x="162346" y="1977964"/>
                  <a:pt x="207372" y="1971773"/>
                  <a:pt x="252399" y="1965863"/>
                </a:cubicBezTo>
                <a:cubicBezTo>
                  <a:pt x="323034" y="1956295"/>
                  <a:pt x="393951" y="1947852"/>
                  <a:pt x="464304" y="1937721"/>
                </a:cubicBezTo>
                <a:cubicBezTo>
                  <a:pt x="500044" y="1932656"/>
                  <a:pt x="516366" y="1916615"/>
                  <a:pt x="519743" y="1880875"/>
                </a:cubicBezTo>
                <a:cubicBezTo>
                  <a:pt x="523683" y="1839507"/>
                  <a:pt x="523965" y="1797577"/>
                  <a:pt x="523965" y="1755646"/>
                </a:cubicBezTo>
                <a:cubicBezTo>
                  <a:pt x="523965" y="1751143"/>
                  <a:pt x="521150" y="1745796"/>
                  <a:pt x="518336" y="1741856"/>
                </a:cubicBezTo>
                <a:cubicBezTo>
                  <a:pt x="516085" y="1739324"/>
                  <a:pt x="510457" y="1735947"/>
                  <a:pt x="508768" y="1736791"/>
                </a:cubicBezTo>
                <a:cubicBezTo>
                  <a:pt x="505673" y="1738479"/>
                  <a:pt x="502577" y="1743264"/>
                  <a:pt x="502577" y="1746922"/>
                </a:cubicBezTo>
                <a:cubicBezTo>
                  <a:pt x="502014" y="1763244"/>
                  <a:pt x="504265" y="1779848"/>
                  <a:pt x="502858" y="1796170"/>
                </a:cubicBezTo>
                <a:cubicBezTo>
                  <a:pt x="500607" y="1822060"/>
                  <a:pt x="498637" y="1848513"/>
                  <a:pt x="493009" y="1873840"/>
                </a:cubicBezTo>
                <a:cubicBezTo>
                  <a:pt x="487662" y="1898042"/>
                  <a:pt x="470496" y="1912675"/>
                  <a:pt x="444605" y="1916334"/>
                </a:cubicBezTo>
                <a:cubicBezTo>
                  <a:pt x="330914" y="1931812"/>
                  <a:pt x="217222" y="1948134"/>
                  <a:pt x="103530" y="1963612"/>
                </a:cubicBezTo>
                <a:cubicBezTo>
                  <a:pt x="79328" y="1966989"/>
                  <a:pt x="65539" y="1957983"/>
                  <a:pt x="59629" y="1934344"/>
                </a:cubicBezTo>
                <a:cubicBezTo>
                  <a:pt x="55127" y="1915771"/>
                  <a:pt x="51750" y="1896353"/>
                  <a:pt x="51750" y="1877498"/>
                </a:cubicBezTo>
                <a:cubicBezTo>
                  <a:pt x="51187" y="1715403"/>
                  <a:pt x="51187" y="1553027"/>
                  <a:pt x="51468" y="1390932"/>
                </a:cubicBezTo>
                <a:cubicBezTo>
                  <a:pt x="51468" y="1377986"/>
                  <a:pt x="54001" y="1364760"/>
                  <a:pt x="56534" y="1352096"/>
                </a:cubicBezTo>
                <a:cubicBezTo>
                  <a:pt x="63006" y="1320578"/>
                  <a:pt x="81017" y="1302286"/>
                  <a:pt x="114224" y="1298065"/>
                </a:cubicBezTo>
                <a:cubicBezTo>
                  <a:pt x="225946" y="1283994"/>
                  <a:pt x="337386" y="1268797"/>
                  <a:pt x="448827" y="1254445"/>
                </a:cubicBezTo>
                <a:cubicBezTo>
                  <a:pt x="475561" y="1251068"/>
                  <a:pt x="489350" y="1260073"/>
                  <a:pt x="494697" y="1286526"/>
                </a:cubicBezTo>
                <a:cubicBezTo>
                  <a:pt x="499200" y="1308477"/>
                  <a:pt x="499200" y="1331271"/>
                  <a:pt x="502014" y="1353503"/>
                </a:cubicBezTo>
                <a:cubicBezTo>
                  <a:pt x="503984" y="1367574"/>
                  <a:pt x="506798" y="1381082"/>
                  <a:pt x="510457" y="1394590"/>
                </a:cubicBezTo>
                <a:cubicBezTo>
                  <a:pt x="511301" y="1397967"/>
                  <a:pt x="516648" y="1399937"/>
                  <a:pt x="520025" y="1402470"/>
                </a:cubicBezTo>
                <a:cubicBezTo>
                  <a:pt x="522557" y="1398811"/>
                  <a:pt x="527623" y="1394871"/>
                  <a:pt x="527342" y="1391213"/>
                </a:cubicBezTo>
                <a:cubicBezTo>
                  <a:pt x="525653" y="1353222"/>
                  <a:pt x="524809" y="1315231"/>
                  <a:pt x="520306" y="1277521"/>
                </a:cubicBezTo>
                <a:cubicBezTo>
                  <a:pt x="516929" y="1248183"/>
                  <a:pt x="506587" y="1234834"/>
                  <a:pt x="485006" y="1232130"/>
                </a:cubicBezTo>
                <a:close/>
                <a:moveTo>
                  <a:pt x="3149780" y="1193763"/>
                </a:moveTo>
                <a:cubicBezTo>
                  <a:pt x="3255311" y="1186446"/>
                  <a:pt x="3344801" y="1241040"/>
                  <a:pt x="3390671" y="1342069"/>
                </a:cubicBezTo>
                <a:cubicBezTo>
                  <a:pt x="3426693" y="1421146"/>
                  <a:pt x="3434009" y="1504727"/>
                  <a:pt x="3422471" y="1589714"/>
                </a:cubicBezTo>
                <a:cubicBezTo>
                  <a:pt x="3402772" y="1736331"/>
                  <a:pt x="3341424" y="1863812"/>
                  <a:pt x="3238989" y="1970750"/>
                </a:cubicBezTo>
                <a:cubicBezTo>
                  <a:pt x="3181861" y="2030129"/>
                  <a:pt x="3115166" y="2075437"/>
                  <a:pt x="3034400" y="2096543"/>
                </a:cubicBezTo>
                <a:cubicBezTo>
                  <a:pt x="2900164" y="2131157"/>
                  <a:pt x="2783659" y="2072060"/>
                  <a:pt x="2731597" y="1943453"/>
                </a:cubicBezTo>
                <a:cubicBezTo>
                  <a:pt x="2710209" y="1889984"/>
                  <a:pt x="2701485" y="1834264"/>
                  <a:pt x="2701204" y="1750683"/>
                </a:cubicBezTo>
                <a:cubicBezTo>
                  <a:pt x="2714993" y="1560165"/>
                  <a:pt x="2799418" y="1380904"/>
                  <a:pt x="2980931" y="1253986"/>
                </a:cubicBezTo>
                <a:cubicBezTo>
                  <a:pt x="3031304" y="1218809"/>
                  <a:pt x="3087869" y="1197984"/>
                  <a:pt x="3149780" y="1193763"/>
                </a:cubicBezTo>
                <a:close/>
                <a:moveTo>
                  <a:pt x="3066480" y="1149300"/>
                </a:moveTo>
                <a:cubicBezTo>
                  <a:pt x="3106511" y="1145923"/>
                  <a:pt x="3147246" y="1151692"/>
                  <a:pt x="3188614" y="1167873"/>
                </a:cubicBezTo>
                <a:cubicBezTo>
                  <a:pt x="3191710" y="1168717"/>
                  <a:pt x="3194806" y="1170124"/>
                  <a:pt x="3197338" y="1171250"/>
                </a:cubicBezTo>
                <a:cubicBezTo>
                  <a:pt x="3168634" y="1173220"/>
                  <a:pt x="3139367" y="1173220"/>
                  <a:pt x="3110944" y="1178004"/>
                </a:cubicBezTo>
                <a:cubicBezTo>
                  <a:pt x="3035806" y="1190667"/>
                  <a:pt x="2971362" y="1226689"/>
                  <a:pt x="2914797" y="1276218"/>
                </a:cubicBezTo>
                <a:cubicBezTo>
                  <a:pt x="2786753" y="1388502"/>
                  <a:pt x="2711334" y="1530336"/>
                  <a:pt x="2686288" y="1698341"/>
                </a:cubicBezTo>
                <a:cubicBezTo>
                  <a:pt x="2673906" y="1781921"/>
                  <a:pt x="2677283" y="1864657"/>
                  <a:pt x="2708520" y="1944579"/>
                </a:cubicBezTo>
                <a:cubicBezTo>
                  <a:pt x="2723435" y="1982851"/>
                  <a:pt x="2744260" y="2017747"/>
                  <a:pt x="2773245" y="2047577"/>
                </a:cubicBezTo>
                <a:cubicBezTo>
                  <a:pt x="2776060" y="2050391"/>
                  <a:pt x="2778592" y="2053487"/>
                  <a:pt x="2780281" y="2057426"/>
                </a:cubicBezTo>
                <a:cubicBezTo>
                  <a:pt x="2753546" y="2043356"/>
                  <a:pt x="2730470" y="2024501"/>
                  <a:pt x="2711334" y="2001706"/>
                </a:cubicBezTo>
                <a:cubicBezTo>
                  <a:pt x="2646609" y="1924317"/>
                  <a:pt x="2613402" y="1835671"/>
                  <a:pt x="2618749" y="1733799"/>
                </a:cubicBezTo>
                <a:cubicBezTo>
                  <a:pt x="2624095" y="1629957"/>
                  <a:pt x="2644920" y="1530054"/>
                  <a:pt x="2696138" y="1438876"/>
                </a:cubicBezTo>
                <a:cubicBezTo>
                  <a:pt x="2756642" y="1331094"/>
                  <a:pt x="2838815" y="1243855"/>
                  <a:pt x="2948567" y="1185602"/>
                </a:cubicBezTo>
                <a:cubicBezTo>
                  <a:pt x="2987121" y="1165200"/>
                  <a:pt x="3026449" y="1152677"/>
                  <a:pt x="3066480" y="1149300"/>
                </a:cubicBezTo>
                <a:close/>
                <a:moveTo>
                  <a:pt x="2988282" y="1088056"/>
                </a:moveTo>
                <a:cubicBezTo>
                  <a:pt x="3000700" y="1088865"/>
                  <a:pt x="3013153" y="1090483"/>
                  <a:pt x="3025394" y="1092453"/>
                </a:cubicBezTo>
                <a:cubicBezTo>
                  <a:pt x="3069013" y="1099489"/>
                  <a:pt x="3110381" y="1113841"/>
                  <a:pt x="3150624" y="1133821"/>
                </a:cubicBezTo>
                <a:cubicBezTo>
                  <a:pt x="3148654" y="1133821"/>
                  <a:pt x="3146684" y="1134384"/>
                  <a:pt x="3144995" y="1134103"/>
                </a:cubicBezTo>
                <a:cubicBezTo>
                  <a:pt x="3071265" y="1117499"/>
                  <a:pt x="3002599" y="1134103"/>
                  <a:pt x="2937311" y="1168435"/>
                </a:cubicBezTo>
                <a:cubicBezTo>
                  <a:pt x="2868364" y="1204457"/>
                  <a:pt x="2810393" y="1254830"/>
                  <a:pt x="2759175" y="1313083"/>
                </a:cubicBezTo>
                <a:cubicBezTo>
                  <a:pt x="2657865" y="1428182"/>
                  <a:pt x="2610869" y="1564105"/>
                  <a:pt x="2598768" y="1715507"/>
                </a:cubicBezTo>
                <a:cubicBezTo>
                  <a:pt x="2591170" y="1810906"/>
                  <a:pt x="2614809" y="1896457"/>
                  <a:pt x="2664901" y="1976097"/>
                </a:cubicBezTo>
                <a:cubicBezTo>
                  <a:pt x="2677002" y="1994952"/>
                  <a:pt x="2693042" y="2012400"/>
                  <a:pt x="2707958" y="2031255"/>
                </a:cubicBezTo>
                <a:cubicBezTo>
                  <a:pt x="2561903" y="1949926"/>
                  <a:pt x="2484514" y="1829761"/>
                  <a:pt x="2494926" y="1660068"/>
                </a:cubicBezTo>
                <a:cubicBezTo>
                  <a:pt x="2498584" y="1600126"/>
                  <a:pt x="2510122" y="1541592"/>
                  <a:pt x="2534887" y="1486998"/>
                </a:cubicBezTo>
                <a:cubicBezTo>
                  <a:pt x="2583853" y="1378371"/>
                  <a:pt x="2646609" y="1279032"/>
                  <a:pt x="2733848" y="1196577"/>
                </a:cubicBezTo>
                <a:cubicBezTo>
                  <a:pt x="2795196" y="1138324"/>
                  <a:pt x="2865831" y="1097237"/>
                  <a:pt x="2951382" y="1088513"/>
                </a:cubicBezTo>
                <a:cubicBezTo>
                  <a:pt x="2963483" y="1087247"/>
                  <a:pt x="2975865" y="1087247"/>
                  <a:pt x="2988282" y="1088056"/>
                </a:cubicBezTo>
                <a:close/>
                <a:moveTo>
                  <a:pt x="2711053" y="991707"/>
                </a:moveTo>
                <a:cubicBezTo>
                  <a:pt x="2723436" y="991989"/>
                  <a:pt x="2736381" y="994240"/>
                  <a:pt x="2747637" y="999024"/>
                </a:cubicBezTo>
                <a:cubicBezTo>
                  <a:pt x="2798011" y="1020130"/>
                  <a:pt x="2848102" y="1042643"/>
                  <a:pt x="2898194" y="1064594"/>
                </a:cubicBezTo>
                <a:cubicBezTo>
                  <a:pt x="2902416" y="1066564"/>
                  <a:pt x="2906355" y="1068815"/>
                  <a:pt x="2912546" y="1071910"/>
                </a:cubicBezTo>
                <a:cubicBezTo>
                  <a:pt x="2907763" y="1073599"/>
                  <a:pt x="2905230" y="1074725"/>
                  <a:pt x="2902416" y="1075569"/>
                </a:cubicBezTo>
                <a:cubicBezTo>
                  <a:pt x="2823619" y="1095549"/>
                  <a:pt x="2758612" y="1138887"/>
                  <a:pt x="2702892" y="1196296"/>
                </a:cubicBezTo>
                <a:cubicBezTo>
                  <a:pt x="2617905" y="1283535"/>
                  <a:pt x="2552054" y="1384281"/>
                  <a:pt x="2508153" y="1497692"/>
                </a:cubicBezTo>
                <a:cubicBezTo>
                  <a:pt x="2472132" y="1590840"/>
                  <a:pt x="2460875" y="1687366"/>
                  <a:pt x="2484233" y="1786142"/>
                </a:cubicBezTo>
                <a:cubicBezTo>
                  <a:pt x="2490142" y="1810626"/>
                  <a:pt x="2499148" y="1834546"/>
                  <a:pt x="2507308" y="1860999"/>
                </a:cubicBezTo>
                <a:cubicBezTo>
                  <a:pt x="2451025" y="1829480"/>
                  <a:pt x="2394742" y="1801902"/>
                  <a:pt x="2343525" y="1767006"/>
                </a:cubicBezTo>
                <a:cubicBezTo>
                  <a:pt x="2319886" y="1751247"/>
                  <a:pt x="2303001" y="1723105"/>
                  <a:pt x="2288086" y="1697497"/>
                </a:cubicBezTo>
                <a:cubicBezTo>
                  <a:pt x="2250376" y="1632208"/>
                  <a:pt x="2243060" y="1560447"/>
                  <a:pt x="2251783" y="1486435"/>
                </a:cubicBezTo>
                <a:cubicBezTo>
                  <a:pt x="2268950" y="1344039"/>
                  <a:pt x="2329735" y="1221061"/>
                  <a:pt x="2424854" y="1115530"/>
                </a:cubicBezTo>
                <a:cubicBezTo>
                  <a:pt x="2500555" y="1031387"/>
                  <a:pt x="2596799" y="989456"/>
                  <a:pt x="2711053" y="991707"/>
                </a:cubicBezTo>
                <a:close/>
                <a:moveTo>
                  <a:pt x="3314689" y="935706"/>
                </a:moveTo>
                <a:cubicBezTo>
                  <a:pt x="3358027" y="934017"/>
                  <a:pt x="3379415" y="956249"/>
                  <a:pt x="3372942" y="999024"/>
                </a:cubicBezTo>
                <a:cubicBezTo>
                  <a:pt x="3361404" y="1075006"/>
                  <a:pt x="3348178" y="1150707"/>
                  <a:pt x="3335796" y="1226407"/>
                </a:cubicBezTo>
                <a:cubicBezTo>
                  <a:pt x="3335796" y="1227252"/>
                  <a:pt x="3334670" y="1228377"/>
                  <a:pt x="3333544" y="1230629"/>
                </a:cubicBezTo>
                <a:cubicBezTo>
                  <a:pt x="3329886" y="1228096"/>
                  <a:pt x="3326509" y="1226126"/>
                  <a:pt x="3323132" y="1223875"/>
                </a:cubicBezTo>
                <a:cubicBezTo>
                  <a:pt x="3316941" y="1219654"/>
                  <a:pt x="3311594" y="1213181"/>
                  <a:pt x="3304840" y="1210930"/>
                </a:cubicBezTo>
                <a:cubicBezTo>
                  <a:pt x="3273603" y="1199954"/>
                  <a:pt x="3253059" y="1172376"/>
                  <a:pt x="3223792" y="1159149"/>
                </a:cubicBezTo>
                <a:cubicBezTo>
                  <a:pt x="3222104" y="1158305"/>
                  <a:pt x="3219853" y="1157179"/>
                  <a:pt x="3219290" y="1155772"/>
                </a:cubicBezTo>
                <a:cubicBezTo>
                  <a:pt x="3213380" y="1135792"/>
                  <a:pt x="3194807" y="1131289"/>
                  <a:pt x="3179610" y="1122847"/>
                </a:cubicBezTo>
                <a:cubicBezTo>
                  <a:pt x="3120794" y="1091047"/>
                  <a:pt x="3056913" y="1074443"/>
                  <a:pt x="2991343" y="1064594"/>
                </a:cubicBezTo>
                <a:cubicBezTo>
                  <a:pt x="2989373" y="1064312"/>
                  <a:pt x="2987403" y="1063749"/>
                  <a:pt x="2985715" y="1064312"/>
                </a:cubicBezTo>
                <a:cubicBezTo>
                  <a:pt x="2957573" y="1071629"/>
                  <a:pt x="2934497" y="1058121"/>
                  <a:pt x="2910577" y="1047146"/>
                </a:cubicBezTo>
                <a:cubicBezTo>
                  <a:pt x="2868083" y="1027728"/>
                  <a:pt x="2823901" y="1011125"/>
                  <a:pt x="2782252" y="989737"/>
                </a:cubicBezTo>
                <a:cubicBezTo>
                  <a:pt x="2743416" y="969475"/>
                  <a:pt x="2703455" y="968350"/>
                  <a:pt x="2661806" y="972571"/>
                </a:cubicBezTo>
                <a:cubicBezTo>
                  <a:pt x="2556275" y="983265"/>
                  <a:pt x="2469318" y="1031105"/>
                  <a:pt x="2401215" y="1110746"/>
                </a:cubicBezTo>
                <a:cubicBezTo>
                  <a:pt x="2310881" y="1216558"/>
                  <a:pt x="2249814" y="1337004"/>
                  <a:pt x="2232366" y="1476867"/>
                </a:cubicBezTo>
                <a:cubicBezTo>
                  <a:pt x="2221672" y="1563262"/>
                  <a:pt x="2230678" y="1646560"/>
                  <a:pt x="2277393" y="1722261"/>
                </a:cubicBezTo>
                <a:cubicBezTo>
                  <a:pt x="2297655" y="1755187"/>
                  <a:pt x="2320731" y="1785861"/>
                  <a:pt x="2358159" y="1803027"/>
                </a:cubicBezTo>
                <a:cubicBezTo>
                  <a:pt x="2356189" y="1803309"/>
                  <a:pt x="2354219" y="1804153"/>
                  <a:pt x="2352249" y="1804153"/>
                </a:cubicBezTo>
                <a:cubicBezTo>
                  <a:pt x="2252065" y="1807249"/>
                  <a:pt x="2151600" y="1810063"/>
                  <a:pt x="2051416" y="1813158"/>
                </a:cubicBezTo>
                <a:cubicBezTo>
                  <a:pt x="2047195" y="1813158"/>
                  <a:pt x="2042974" y="1813440"/>
                  <a:pt x="2038752" y="1813158"/>
                </a:cubicBezTo>
                <a:cubicBezTo>
                  <a:pt x="2006953" y="1812033"/>
                  <a:pt x="1987816" y="1791771"/>
                  <a:pt x="1991475" y="1759971"/>
                </a:cubicBezTo>
                <a:cubicBezTo>
                  <a:pt x="1994289" y="1735488"/>
                  <a:pt x="2000480" y="1711286"/>
                  <a:pt x="2005827" y="1687084"/>
                </a:cubicBezTo>
                <a:cubicBezTo>
                  <a:pt x="2052542" y="1477149"/>
                  <a:pt x="2098975" y="1267213"/>
                  <a:pt x="2145972" y="1057277"/>
                </a:cubicBezTo>
                <a:cubicBezTo>
                  <a:pt x="2156666" y="1009718"/>
                  <a:pt x="2189873" y="982702"/>
                  <a:pt x="2238557" y="980451"/>
                </a:cubicBezTo>
                <a:cubicBezTo>
                  <a:pt x="2378702" y="974541"/>
                  <a:pt x="2518566" y="968631"/>
                  <a:pt x="2658710" y="963003"/>
                </a:cubicBezTo>
                <a:cubicBezTo>
                  <a:pt x="2784222" y="957656"/>
                  <a:pt x="2909733" y="952590"/>
                  <a:pt x="3035244" y="947525"/>
                </a:cubicBezTo>
                <a:cubicBezTo>
                  <a:pt x="3098844" y="944992"/>
                  <a:pt x="3162725" y="942741"/>
                  <a:pt x="3226325" y="940208"/>
                </a:cubicBezTo>
                <a:cubicBezTo>
                  <a:pt x="3255874" y="939083"/>
                  <a:pt x="3285141" y="936831"/>
                  <a:pt x="3314689" y="935706"/>
                </a:cubicBezTo>
                <a:close/>
                <a:moveTo>
                  <a:pt x="3414028" y="924449"/>
                </a:moveTo>
                <a:cubicBezTo>
                  <a:pt x="3447798" y="924730"/>
                  <a:pt x="3481568" y="923886"/>
                  <a:pt x="3514775" y="928107"/>
                </a:cubicBezTo>
                <a:cubicBezTo>
                  <a:pt x="3552203" y="932610"/>
                  <a:pt x="3576123" y="955686"/>
                  <a:pt x="3584566" y="993396"/>
                </a:cubicBezTo>
                <a:cubicBezTo>
                  <a:pt x="3584566" y="1006622"/>
                  <a:pt x="3584566" y="1019567"/>
                  <a:pt x="3584566" y="1032794"/>
                </a:cubicBezTo>
                <a:cubicBezTo>
                  <a:pt x="3547701" y="1166185"/>
                  <a:pt x="3486633" y="1290852"/>
                  <a:pt x="3439074" y="1421428"/>
                </a:cubicBezTo>
                <a:cubicBezTo>
                  <a:pt x="3437949" y="1417489"/>
                  <a:pt x="3436260" y="1413549"/>
                  <a:pt x="3435416" y="1409327"/>
                </a:cubicBezTo>
                <a:cubicBezTo>
                  <a:pt x="3423315" y="1358110"/>
                  <a:pt x="3403897" y="1310269"/>
                  <a:pt x="3369565" y="1269464"/>
                </a:cubicBezTo>
                <a:cubicBezTo>
                  <a:pt x="3362811" y="1261584"/>
                  <a:pt x="3361403" y="1253142"/>
                  <a:pt x="3362811" y="1243574"/>
                </a:cubicBezTo>
                <a:cubicBezTo>
                  <a:pt x="3376881" y="1140576"/>
                  <a:pt x="3390952" y="1037297"/>
                  <a:pt x="3405304" y="934299"/>
                </a:cubicBezTo>
                <a:cubicBezTo>
                  <a:pt x="3405867" y="930640"/>
                  <a:pt x="3410933" y="924449"/>
                  <a:pt x="3414028" y="924449"/>
                </a:cubicBezTo>
                <a:close/>
                <a:moveTo>
                  <a:pt x="592277" y="545945"/>
                </a:moveTo>
                <a:cubicBezTo>
                  <a:pt x="597061" y="548478"/>
                  <a:pt x="601001" y="550448"/>
                  <a:pt x="604378" y="552980"/>
                </a:cubicBezTo>
                <a:cubicBezTo>
                  <a:pt x="648279" y="588720"/>
                  <a:pt x="692461" y="624460"/>
                  <a:pt x="736081" y="660762"/>
                </a:cubicBezTo>
                <a:cubicBezTo>
                  <a:pt x="752121" y="673989"/>
                  <a:pt x="760001" y="692562"/>
                  <a:pt x="762534" y="713387"/>
                </a:cubicBezTo>
                <a:cubicBezTo>
                  <a:pt x="765629" y="739559"/>
                  <a:pt x="768725" y="765730"/>
                  <a:pt x="773790" y="791339"/>
                </a:cubicBezTo>
                <a:cubicBezTo>
                  <a:pt x="775197" y="799782"/>
                  <a:pt x="780544" y="809350"/>
                  <a:pt x="787298" y="814134"/>
                </a:cubicBezTo>
                <a:cubicBezTo>
                  <a:pt x="1141037" y="1073880"/>
                  <a:pt x="1495339" y="1333064"/>
                  <a:pt x="1849359" y="1592247"/>
                </a:cubicBezTo>
                <a:cubicBezTo>
                  <a:pt x="1877219" y="1612790"/>
                  <a:pt x="1905361" y="1632771"/>
                  <a:pt x="1935754" y="1654721"/>
                </a:cubicBezTo>
                <a:cubicBezTo>
                  <a:pt x="1948980" y="1617574"/>
                  <a:pt x="1961644" y="1581835"/>
                  <a:pt x="1974308" y="1546095"/>
                </a:cubicBezTo>
                <a:cubicBezTo>
                  <a:pt x="1975715" y="1546376"/>
                  <a:pt x="1977403" y="1546658"/>
                  <a:pt x="1978810" y="1546939"/>
                </a:cubicBezTo>
                <a:cubicBezTo>
                  <a:pt x="1975152" y="1574236"/>
                  <a:pt x="1971494" y="1601534"/>
                  <a:pt x="1968117" y="1629112"/>
                </a:cubicBezTo>
                <a:cubicBezTo>
                  <a:pt x="1963895" y="1662882"/>
                  <a:pt x="1958830" y="1696933"/>
                  <a:pt x="1957423" y="1730985"/>
                </a:cubicBezTo>
                <a:cubicBezTo>
                  <a:pt x="1956579" y="1750965"/>
                  <a:pt x="1960518" y="1771508"/>
                  <a:pt x="1963051" y="1793177"/>
                </a:cubicBezTo>
                <a:lnTo>
                  <a:pt x="1842324" y="1711567"/>
                </a:lnTo>
                <a:cubicBezTo>
                  <a:pt x="1835851" y="1707064"/>
                  <a:pt x="1829097" y="1702280"/>
                  <a:pt x="1822625" y="1697496"/>
                </a:cubicBezTo>
                <a:cubicBezTo>
                  <a:pt x="1822625" y="1697778"/>
                  <a:pt x="1822625" y="1698059"/>
                  <a:pt x="1823188" y="1698903"/>
                </a:cubicBezTo>
                <a:lnTo>
                  <a:pt x="1814535" y="1693067"/>
                </a:lnTo>
                <a:lnTo>
                  <a:pt x="1814535" y="1700207"/>
                </a:lnTo>
                <a:cubicBezTo>
                  <a:pt x="1814535" y="1777034"/>
                  <a:pt x="1814535" y="1854141"/>
                  <a:pt x="1814535" y="1930968"/>
                </a:cubicBezTo>
                <a:cubicBezTo>
                  <a:pt x="1814535" y="1944757"/>
                  <a:pt x="1813973" y="1958265"/>
                  <a:pt x="1812847" y="1971773"/>
                </a:cubicBezTo>
                <a:cubicBezTo>
                  <a:pt x="1808907" y="2022428"/>
                  <a:pt x="1782454" y="2057323"/>
                  <a:pt x="1736583" y="2077866"/>
                </a:cubicBezTo>
                <a:cubicBezTo>
                  <a:pt x="1651315" y="2115857"/>
                  <a:pt x="1565483" y="2115013"/>
                  <a:pt x="1479933" y="2079836"/>
                </a:cubicBezTo>
                <a:cubicBezTo>
                  <a:pt x="1448696" y="2066891"/>
                  <a:pt x="1426182" y="2044378"/>
                  <a:pt x="1416614" y="2010608"/>
                </a:cubicBezTo>
                <a:lnTo>
                  <a:pt x="1407645" y="1990988"/>
                </a:lnTo>
                <a:lnTo>
                  <a:pt x="1370743" y="1960516"/>
                </a:lnTo>
                <a:cubicBezTo>
                  <a:pt x="1313334" y="1933500"/>
                  <a:pt x="1256770" y="1905359"/>
                  <a:pt x="1197954" y="1882001"/>
                </a:cubicBezTo>
                <a:cubicBezTo>
                  <a:pt x="1032763" y="1816713"/>
                  <a:pt x="861100" y="1775345"/>
                  <a:pt x="685778" y="1751706"/>
                </a:cubicBezTo>
                <a:cubicBezTo>
                  <a:pt x="643566" y="1745796"/>
                  <a:pt x="601072" y="1741294"/>
                  <a:pt x="556327" y="1735665"/>
                </a:cubicBezTo>
                <a:cubicBezTo>
                  <a:pt x="556327" y="1745796"/>
                  <a:pt x="556609" y="1753394"/>
                  <a:pt x="556327" y="1761274"/>
                </a:cubicBezTo>
                <a:cubicBezTo>
                  <a:pt x="553232" y="1819808"/>
                  <a:pt x="551262" y="1878343"/>
                  <a:pt x="546196" y="1936596"/>
                </a:cubicBezTo>
                <a:cubicBezTo>
                  <a:pt x="543382" y="1970084"/>
                  <a:pt x="527904" y="1984436"/>
                  <a:pt x="494135" y="1989502"/>
                </a:cubicBezTo>
                <a:cubicBezTo>
                  <a:pt x="415620" y="2001040"/>
                  <a:pt x="337105" y="2011171"/>
                  <a:pt x="258590" y="2021865"/>
                </a:cubicBezTo>
                <a:cubicBezTo>
                  <a:pt x="197804" y="2030026"/>
                  <a:pt x="136737" y="2038187"/>
                  <a:pt x="75951" y="2046066"/>
                </a:cubicBezTo>
                <a:cubicBezTo>
                  <a:pt x="69760" y="2046910"/>
                  <a:pt x="63851" y="2047473"/>
                  <a:pt x="57659" y="2047473"/>
                </a:cubicBezTo>
                <a:cubicBezTo>
                  <a:pt x="33458" y="2047473"/>
                  <a:pt x="19950" y="2038750"/>
                  <a:pt x="14321" y="2015392"/>
                </a:cubicBezTo>
                <a:cubicBezTo>
                  <a:pt x="8975" y="1992597"/>
                  <a:pt x="5316" y="1969521"/>
                  <a:pt x="3065" y="1946164"/>
                </a:cubicBezTo>
                <a:cubicBezTo>
                  <a:pt x="814" y="1922806"/>
                  <a:pt x="251" y="1899167"/>
                  <a:pt x="251" y="1875810"/>
                </a:cubicBezTo>
                <a:cubicBezTo>
                  <a:pt x="-31" y="1719625"/>
                  <a:pt x="-312" y="1563439"/>
                  <a:pt x="814" y="1407535"/>
                </a:cubicBezTo>
                <a:cubicBezTo>
                  <a:pt x="1095" y="1370107"/>
                  <a:pt x="2221" y="1332679"/>
                  <a:pt x="5598" y="1295250"/>
                </a:cubicBezTo>
                <a:cubicBezTo>
                  <a:pt x="9256" y="1252194"/>
                  <a:pt x="28955" y="1232213"/>
                  <a:pt x="71730" y="1226304"/>
                </a:cubicBezTo>
                <a:cubicBezTo>
                  <a:pt x="177824" y="1211389"/>
                  <a:pt x="284480" y="1197881"/>
                  <a:pt x="390855" y="1183810"/>
                </a:cubicBezTo>
                <a:cubicBezTo>
                  <a:pt x="422936" y="1179589"/>
                  <a:pt x="455018" y="1175649"/>
                  <a:pt x="487099" y="1171990"/>
                </a:cubicBezTo>
                <a:cubicBezTo>
                  <a:pt x="518618" y="1168332"/>
                  <a:pt x="545352" y="1186343"/>
                  <a:pt x="550980" y="1217580"/>
                </a:cubicBezTo>
                <a:cubicBezTo>
                  <a:pt x="555202" y="1240374"/>
                  <a:pt x="556609" y="1264013"/>
                  <a:pt x="557172" y="1287371"/>
                </a:cubicBezTo>
                <a:cubicBezTo>
                  <a:pt x="557734" y="1316075"/>
                  <a:pt x="556609" y="1344498"/>
                  <a:pt x="556327" y="1373202"/>
                </a:cubicBezTo>
                <a:cubicBezTo>
                  <a:pt x="556046" y="1401625"/>
                  <a:pt x="564207" y="1413445"/>
                  <a:pt x="592348" y="1419917"/>
                </a:cubicBezTo>
                <a:cubicBezTo>
                  <a:pt x="652571" y="1433988"/>
                  <a:pt x="713076" y="1447215"/>
                  <a:pt x="773298" y="1461004"/>
                </a:cubicBezTo>
                <a:cubicBezTo>
                  <a:pt x="979294" y="1508563"/>
                  <a:pt x="1185009" y="1556404"/>
                  <a:pt x="1391005" y="1603963"/>
                </a:cubicBezTo>
                <a:lnTo>
                  <a:pt x="1407609" y="1607284"/>
                </a:lnTo>
                <a:lnTo>
                  <a:pt x="1407609" y="1607059"/>
                </a:lnTo>
                <a:cubicBezTo>
                  <a:pt x="1407609" y="1600868"/>
                  <a:pt x="1407609" y="1596365"/>
                  <a:pt x="1407609" y="1591862"/>
                </a:cubicBezTo>
                <a:cubicBezTo>
                  <a:pt x="1407609" y="1564424"/>
                  <a:pt x="1407539" y="1532413"/>
                  <a:pt x="1407504" y="1500402"/>
                </a:cubicBezTo>
                <a:lnTo>
                  <a:pt x="1407598" y="1418604"/>
                </a:lnTo>
                <a:lnTo>
                  <a:pt x="1353787" y="1382311"/>
                </a:lnTo>
                <a:cubicBezTo>
                  <a:pt x="1167772" y="1239071"/>
                  <a:pt x="982037" y="1095549"/>
                  <a:pt x="796303" y="952309"/>
                </a:cubicBezTo>
                <a:cubicBezTo>
                  <a:pt x="742834" y="911222"/>
                  <a:pt x="689928" y="869291"/>
                  <a:pt x="634771" y="830456"/>
                </a:cubicBezTo>
                <a:cubicBezTo>
                  <a:pt x="586930" y="796686"/>
                  <a:pt x="570327" y="751660"/>
                  <a:pt x="575392" y="696502"/>
                </a:cubicBezTo>
                <a:cubicBezTo>
                  <a:pt x="579332" y="653446"/>
                  <a:pt x="584679" y="610671"/>
                  <a:pt x="589463" y="567895"/>
                </a:cubicBezTo>
                <a:cubicBezTo>
                  <a:pt x="590307" y="561423"/>
                  <a:pt x="591152" y="554950"/>
                  <a:pt x="592277" y="545945"/>
                </a:cubicBezTo>
                <a:close/>
                <a:moveTo>
                  <a:pt x="1575261" y="0"/>
                </a:moveTo>
                <a:cubicBezTo>
                  <a:pt x="1578638" y="844"/>
                  <a:pt x="1582015" y="2814"/>
                  <a:pt x="1585392" y="2533"/>
                </a:cubicBezTo>
                <a:cubicBezTo>
                  <a:pt x="1693455" y="-3940"/>
                  <a:pt x="1792513" y="25890"/>
                  <a:pt x="1887913" y="74294"/>
                </a:cubicBezTo>
                <a:cubicBezTo>
                  <a:pt x="2060702" y="161532"/>
                  <a:pt x="2233773" y="247645"/>
                  <a:pt x="2407124" y="334040"/>
                </a:cubicBezTo>
                <a:cubicBezTo>
                  <a:pt x="2517439" y="388916"/>
                  <a:pt x="2628317" y="442666"/>
                  <a:pt x="2738632" y="497542"/>
                </a:cubicBezTo>
                <a:cubicBezTo>
                  <a:pt x="2995001" y="624742"/>
                  <a:pt x="3251370" y="752504"/>
                  <a:pt x="3507458" y="879986"/>
                </a:cubicBezTo>
                <a:cubicBezTo>
                  <a:pt x="3512242" y="882518"/>
                  <a:pt x="3517026" y="885332"/>
                  <a:pt x="3521247" y="890398"/>
                </a:cubicBezTo>
                <a:cubicBezTo>
                  <a:pt x="3514775" y="890679"/>
                  <a:pt x="3508584" y="891242"/>
                  <a:pt x="3502111" y="891524"/>
                </a:cubicBezTo>
                <a:cubicBezTo>
                  <a:pt x="3419657" y="893775"/>
                  <a:pt x="3337202" y="895745"/>
                  <a:pt x="3254747" y="898559"/>
                </a:cubicBezTo>
                <a:cubicBezTo>
                  <a:pt x="3146965" y="902217"/>
                  <a:pt x="3039464" y="907001"/>
                  <a:pt x="2931682" y="910660"/>
                </a:cubicBezTo>
                <a:cubicBezTo>
                  <a:pt x="2821086" y="914318"/>
                  <a:pt x="2710490" y="917132"/>
                  <a:pt x="2599894" y="920509"/>
                </a:cubicBezTo>
                <a:cubicBezTo>
                  <a:pt x="2525037" y="922761"/>
                  <a:pt x="2450181" y="925856"/>
                  <a:pt x="2375043" y="928389"/>
                </a:cubicBezTo>
                <a:cubicBezTo>
                  <a:pt x="2344650" y="929515"/>
                  <a:pt x="2314257" y="930077"/>
                  <a:pt x="2283583" y="930640"/>
                </a:cubicBezTo>
                <a:cubicBezTo>
                  <a:pt x="2219983" y="931766"/>
                  <a:pt x="2173268" y="959626"/>
                  <a:pt x="2141468" y="1015346"/>
                </a:cubicBezTo>
                <a:cubicBezTo>
                  <a:pt x="2112201" y="1066845"/>
                  <a:pt x="2095035" y="1122565"/>
                  <a:pt x="2075617" y="1178004"/>
                </a:cubicBezTo>
                <a:cubicBezTo>
                  <a:pt x="2035938" y="1291696"/>
                  <a:pt x="1997384" y="1405669"/>
                  <a:pt x="1957704" y="1519361"/>
                </a:cubicBezTo>
                <a:cubicBezTo>
                  <a:pt x="1946729" y="1550598"/>
                  <a:pt x="1934065" y="1581272"/>
                  <a:pt x="1921402" y="1613635"/>
                </a:cubicBezTo>
                <a:cubicBezTo>
                  <a:pt x="1917180" y="1610821"/>
                  <a:pt x="1913241" y="1608288"/>
                  <a:pt x="1909301" y="1605193"/>
                </a:cubicBezTo>
                <a:cubicBezTo>
                  <a:pt x="1721878" y="1467862"/>
                  <a:pt x="1534174" y="1330531"/>
                  <a:pt x="1346470" y="1193201"/>
                </a:cubicBezTo>
                <a:cubicBezTo>
                  <a:pt x="1166927" y="1062061"/>
                  <a:pt x="987384" y="931203"/>
                  <a:pt x="808123" y="799782"/>
                </a:cubicBezTo>
                <a:cubicBezTo>
                  <a:pt x="802494" y="795561"/>
                  <a:pt x="797710" y="787681"/>
                  <a:pt x="796303" y="780646"/>
                </a:cubicBezTo>
                <a:cubicBezTo>
                  <a:pt x="791519" y="756163"/>
                  <a:pt x="787861" y="731680"/>
                  <a:pt x="784765" y="706915"/>
                </a:cubicBezTo>
                <a:cubicBezTo>
                  <a:pt x="781107" y="678492"/>
                  <a:pt x="768162" y="655416"/>
                  <a:pt x="745930" y="637687"/>
                </a:cubicBezTo>
                <a:cubicBezTo>
                  <a:pt x="698652" y="599415"/>
                  <a:pt x="651374" y="560861"/>
                  <a:pt x="603815" y="522870"/>
                </a:cubicBezTo>
                <a:cubicBezTo>
                  <a:pt x="595654" y="516397"/>
                  <a:pt x="592840" y="510487"/>
                  <a:pt x="595091" y="499512"/>
                </a:cubicBezTo>
                <a:cubicBezTo>
                  <a:pt x="614509" y="392574"/>
                  <a:pt x="633082" y="285636"/>
                  <a:pt x="652219" y="178699"/>
                </a:cubicBezTo>
                <a:cubicBezTo>
                  <a:pt x="657847" y="147180"/>
                  <a:pt x="666289" y="116506"/>
                  <a:pt x="685144" y="89771"/>
                </a:cubicBezTo>
                <a:cubicBezTo>
                  <a:pt x="711316" y="52625"/>
                  <a:pt x="749307" y="35177"/>
                  <a:pt x="792926" y="32081"/>
                </a:cubicBezTo>
                <a:cubicBezTo>
                  <a:pt x="845270" y="28142"/>
                  <a:pt x="897894" y="26734"/>
                  <a:pt x="950237" y="25046"/>
                </a:cubicBezTo>
                <a:cubicBezTo>
                  <a:pt x="1048733" y="21950"/>
                  <a:pt x="1146947" y="19980"/>
                  <a:pt x="1245442" y="16322"/>
                </a:cubicBezTo>
                <a:cubicBezTo>
                  <a:pt x="1347596" y="12382"/>
                  <a:pt x="1449468" y="7317"/>
                  <a:pt x="1551622" y="2533"/>
                </a:cubicBezTo>
                <a:cubicBezTo>
                  <a:pt x="1555562" y="2251"/>
                  <a:pt x="1559783" y="1126"/>
                  <a:pt x="1563723" y="281"/>
                </a:cubicBezTo>
                <a:cubicBezTo>
                  <a:pt x="1567663" y="0"/>
                  <a:pt x="1571321" y="0"/>
                  <a:pt x="1575261" y="0"/>
                </a:cubicBezTo>
                <a:close/>
              </a:path>
            </a:pathLst>
          </a:custGeom>
          <a:solidFill>
            <a:schemeClr val="accent6"/>
          </a:solidFill>
          <a:ln w="28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711ED1-2CCE-49E8-9B3C-54BEB46577B3}"/>
              </a:ext>
            </a:extLst>
          </p:cNvPr>
          <p:cNvSpPr txBox="1"/>
          <p:nvPr/>
        </p:nvSpPr>
        <p:spPr>
          <a:xfrm>
            <a:off x="219564" y="3152001"/>
            <a:ext cx="2664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2022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년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월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오미크론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확산 기간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CCEA3D-0DEF-DBB8-3CAC-9E52CCE66543}"/>
              </a:ext>
            </a:extLst>
          </p:cNvPr>
          <p:cNvSpPr txBox="1"/>
          <p:nvPr/>
        </p:nvSpPr>
        <p:spPr>
          <a:xfrm>
            <a:off x="1454744" y="1274535"/>
            <a:ext cx="609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 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서울시 유동 인구의 모습은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1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년 내내 거의 유사한 모양을 지님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marL="285750" indent="-285750" algn="just">
              <a:buFontTx/>
              <a:buChar char="-"/>
            </a:pP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대규모 유행 기간에는 전 지역이 높은 감염률을 보이나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just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  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유동인구가 많은 지역은 꾸준히 높은 감염률을 보임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74871A-D1EF-0E80-B0E0-EE19EF5C7DCE}"/>
              </a:ext>
            </a:extLst>
          </p:cNvPr>
          <p:cNvSpPr/>
          <p:nvPr/>
        </p:nvSpPr>
        <p:spPr>
          <a:xfrm>
            <a:off x="961226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9A0CF0-9DE9-E0C4-288F-A2B5770769D5}"/>
              </a:ext>
            </a:extLst>
          </p:cNvPr>
          <p:cNvSpPr/>
          <p:nvPr/>
        </p:nvSpPr>
        <p:spPr>
          <a:xfrm>
            <a:off x="1996110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478769-980B-10AD-FA55-6F2048767D8A}"/>
              </a:ext>
            </a:extLst>
          </p:cNvPr>
          <p:cNvSpPr/>
          <p:nvPr/>
        </p:nvSpPr>
        <p:spPr>
          <a:xfrm>
            <a:off x="3030994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06D8E7-FB98-446A-FBBF-38EBF569702A}"/>
              </a:ext>
            </a:extLst>
          </p:cNvPr>
          <p:cNvSpPr/>
          <p:nvPr/>
        </p:nvSpPr>
        <p:spPr>
          <a:xfrm>
            <a:off x="4065878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FEB819-758E-6677-0322-4A8498F433B3}"/>
              </a:ext>
            </a:extLst>
          </p:cNvPr>
          <p:cNvSpPr/>
          <p:nvPr/>
        </p:nvSpPr>
        <p:spPr>
          <a:xfrm>
            <a:off x="5100762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903E5B-3DC4-F8F0-B251-AAB355F465B7}"/>
              </a:ext>
            </a:extLst>
          </p:cNvPr>
          <p:cNvSpPr/>
          <p:nvPr/>
        </p:nvSpPr>
        <p:spPr>
          <a:xfrm>
            <a:off x="7283368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4547D8-EF2C-6EA8-399E-BFA885E40A77}"/>
              </a:ext>
            </a:extLst>
          </p:cNvPr>
          <p:cNvSpPr/>
          <p:nvPr/>
        </p:nvSpPr>
        <p:spPr>
          <a:xfrm>
            <a:off x="8318252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63E930-01CB-A42D-13E5-B5D31DD80793}"/>
              </a:ext>
            </a:extLst>
          </p:cNvPr>
          <p:cNvSpPr/>
          <p:nvPr/>
        </p:nvSpPr>
        <p:spPr>
          <a:xfrm>
            <a:off x="9353136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3E5B4D-007E-E5EA-45BD-E872185E0281}"/>
              </a:ext>
            </a:extLst>
          </p:cNvPr>
          <p:cNvSpPr/>
          <p:nvPr/>
        </p:nvSpPr>
        <p:spPr>
          <a:xfrm>
            <a:off x="10388020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17E07B6-D777-A4D2-AD74-02310FDD63AA}"/>
              </a:ext>
            </a:extLst>
          </p:cNvPr>
          <p:cNvSpPr/>
          <p:nvPr/>
        </p:nvSpPr>
        <p:spPr>
          <a:xfrm>
            <a:off x="11422904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https://raw.githubusercontent.com/dmu-data-anal/data-analysis/main/.%EB%B0%95%EC%A2%85%EA%B4%80/%EB%A9%94%EB%A1%9C%EB%82%98png/11.%20%EA%B1%B0%EB%A6%AC%EB%91%90%EA%B8%B0%20%ED%95%B4%EC%A0%9C(7).png?token=GHSAT0AAAAAAB3U5SU66VGHMHHD7UYTUO7OY4B2AGA">
            <a:extLst>
              <a:ext uri="{FF2B5EF4-FFF2-40B4-BE49-F238E27FC236}">
                <a16:creationId xmlns:a16="http://schemas.microsoft.com/office/drawing/2014/main" id="{F2A4620B-401E-4A68-A355-A908C4E46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t="6195" r="-18" b="2647"/>
          <a:stretch/>
        </p:blipFill>
        <p:spPr bwMode="auto">
          <a:xfrm>
            <a:off x="6096000" y="3779752"/>
            <a:ext cx="6097095" cy="318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D727B65D-4680-23B6-E208-9111387233D7}"/>
              </a:ext>
            </a:extLst>
          </p:cNvPr>
          <p:cNvSpPr txBox="1">
            <a:spLocks/>
          </p:cNvSpPr>
          <p:nvPr/>
        </p:nvSpPr>
        <p:spPr>
          <a:xfrm>
            <a:off x="12232263" y="1689905"/>
            <a:ext cx="2205263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(top 3)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B870AE-6CDB-53A2-3C02-6F54A58CF24B}"/>
              </a:ext>
            </a:extLst>
          </p:cNvPr>
          <p:cNvSpPr txBox="1"/>
          <p:nvPr/>
        </p:nvSpPr>
        <p:spPr>
          <a:xfrm>
            <a:off x="2033259" y="3429000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코로나 </a:t>
            </a:r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확진자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발생 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FEEC0D-3B2D-049A-25AC-058A892CCCF3}"/>
              </a:ext>
            </a:extLst>
          </p:cNvPr>
          <p:cNvSpPr txBox="1"/>
          <p:nvPr/>
        </p:nvSpPr>
        <p:spPr>
          <a:xfrm>
            <a:off x="8920952" y="3494315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유동 인구 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39C140-68DA-4CD3-B8CC-A0776C7F5CA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2" t="11903" r="8294"/>
          <a:stretch/>
        </p:blipFill>
        <p:spPr>
          <a:xfrm>
            <a:off x="0" y="3779752"/>
            <a:ext cx="6096000" cy="3188641"/>
          </a:xfrm>
          <a:prstGeom prst="rect">
            <a:avLst/>
          </a:prstGeom>
        </p:spPr>
      </p:pic>
      <p:pic>
        <p:nvPicPr>
          <p:cNvPr id="23" name="오디오 22">
            <a:hlinkClick r:id="" action="ppaction://media"/>
            <a:extLst>
              <a:ext uri="{FF2B5EF4-FFF2-40B4-BE49-F238E27FC236}">
                <a16:creationId xmlns:a16="http://schemas.microsoft.com/office/drawing/2014/main" id="{9071A2C9-5389-E847-05D0-2191F152AB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54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42">
        <p159:morph option="byObject"/>
      </p:transition>
    </mc:Choice>
    <mc:Fallback xmlns="">
      <p:transition spd="slow" advTm="2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4FD7CF8C-2944-42F9-896E-619153665E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130" y="450656"/>
            <a:ext cx="5908314" cy="724247"/>
          </a:xfrm>
        </p:spPr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 결과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Freeform: Shape 28">
            <a:extLst>
              <a:ext uri="{FF2B5EF4-FFF2-40B4-BE49-F238E27FC236}">
                <a16:creationId xmlns:a16="http://schemas.microsoft.com/office/drawing/2014/main" id="{17B89B51-A95B-4CDD-A275-140A3534D018}"/>
              </a:ext>
            </a:extLst>
          </p:cNvPr>
          <p:cNvSpPr/>
          <p:nvPr/>
        </p:nvSpPr>
        <p:spPr>
          <a:xfrm flipH="1">
            <a:off x="9294470" y="182904"/>
            <a:ext cx="2664280" cy="1507001"/>
          </a:xfrm>
          <a:custGeom>
            <a:avLst/>
            <a:gdLst>
              <a:gd name="connsiteX0" fmla="*/ 113380 w 3584566"/>
              <a:gd name="connsiteY0" fmla="*/ 1853015 h 2106290"/>
              <a:gd name="connsiteX1" fmla="*/ 75670 w 3584566"/>
              <a:gd name="connsiteY1" fmla="*/ 1879468 h 2106290"/>
              <a:gd name="connsiteX2" fmla="*/ 84394 w 3584566"/>
              <a:gd name="connsiteY2" fmla="*/ 1932093 h 2106290"/>
              <a:gd name="connsiteX3" fmla="*/ 142928 w 3584566"/>
              <a:gd name="connsiteY3" fmla="*/ 1929279 h 2106290"/>
              <a:gd name="connsiteX4" fmla="*/ 153059 w 3584566"/>
              <a:gd name="connsiteY4" fmla="*/ 1902544 h 2106290"/>
              <a:gd name="connsiteX5" fmla="*/ 147712 w 3584566"/>
              <a:gd name="connsiteY5" fmla="*/ 1879750 h 2106290"/>
              <a:gd name="connsiteX6" fmla="*/ 113380 w 3584566"/>
              <a:gd name="connsiteY6" fmla="*/ 1853015 h 2106290"/>
              <a:gd name="connsiteX7" fmla="*/ 443198 w 3584566"/>
              <a:gd name="connsiteY7" fmla="*/ 1805738 h 2106290"/>
              <a:gd name="connsiteX8" fmla="*/ 404926 w 3584566"/>
              <a:gd name="connsiteY8" fmla="*/ 1853578 h 2106290"/>
              <a:gd name="connsiteX9" fmla="*/ 445731 w 3584566"/>
              <a:gd name="connsiteY9" fmla="*/ 1900856 h 2106290"/>
              <a:gd name="connsiteX10" fmla="*/ 484848 w 3584566"/>
              <a:gd name="connsiteY10" fmla="*/ 1853860 h 2106290"/>
              <a:gd name="connsiteX11" fmla="*/ 443198 w 3584566"/>
              <a:gd name="connsiteY11" fmla="*/ 1805738 h 2106290"/>
              <a:gd name="connsiteX12" fmla="*/ 295174 w 3584566"/>
              <a:gd name="connsiteY12" fmla="*/ 1473386 h 2106290"/>
              <a:gd name="connsiteX13" fmla="*/ 289827 w 3584566"/>
              <a:gd name="connsiteY13" fmla="*/ 1497025 h 2106290"/>
              <a:gd name="connsiteX14" fmla="*/ 398172 w 3584566"/>
              <a:gd name="connsiteY14" fmla="*/ 1515036 h 2106290"/>
              <a:gd name="connsiteX15" fmla="*/ 1076383 w 3584566"/>
              <a:gd name="connsiteY15" fmla="*/ 1624225 h 2106290"/>
              <a:gd name="connsiteX16" fmla="*/ 1270559 w 3584566"/>
              <a:gd name="connsiteY16" fmla="*/ 1655743 h 2106290"/>
              <a:gd name="connsiteX17" fmla="*/ 1289977 w 3584566"/>
              <a:gd name="connsiteY17" fmla="*/ 1644205 h 2106290"/>
              <a:gd name="connsiteX18" fmla="*/ 1291947 w 3584566"/>
              <a:gd name="connsiteY18" fmla="*/ 1632386 h 2106290"/>
              <a:gd name="connsiteX19" fmla="*/ 295174 w 3584566"/>
              <a:gd name="connsiteY19" fmla="*/ 1473386 h 2106290"/>
              <a:gd name="connsiteX20" fmla="*/ 3290487 w 3584566"/>
              <a:gd name="connsiteY20" fmla="*/ 1327435 h 2106290"/>
              <a:gd name="connsiteX21" fmla="*/ 3356339 w 3584566"/>
              <a:gd name="connsiteY21" fmla="*/ 1455760 h 2106290"/>
              <a:gd name="connsiteX22" fmla="*/ 3316659 w 3584566"/>
              <a:gd name="connsiteY22" fmla="*/ 1753216 h 2106290"/>
              <a:gd name="connsiteX23" fmla="*/ 3119387 w 3584566"/>
              <a:gd name="connsiteY23" fmla="*/ 1987072 h 2106290"/>
              <a:gd name="connsiteX24" fmla="*/ 2970518 w 3584566"/>
              <a:gd name="connsiteY24" fmla="*/ 2031817 h 2106290"/>
              <a:gd name="connsiteX25" fmla="*/ 2956729 w 3584566"/>
              <a:gd name="connsiteY25" fmla="*/ 2030973 h 2106290"/>
              <a:gd name="connsiteX26" fmla="*/ 3287392 w 3584566"/>
              <a:gd name="connsiteY26" fmla="*/ 1756030 h 2106290"/>
              <a:gd name="connsiteX27" fmla="*/ 3290487 w 3584566"/>
              <a:gd name="connsiteY27" fmla="*/ 1327435 h 2106290"/>
              <a:gd name="connsiteX28" fmla="*/ 122104 w 3584566"/>
              <a:gd name="connsiteY28" fmla="*/ 1319452 h 2106290"/>
              <a:gd name="connsiteX29" fmla="*/ 84957 w 3584566"/>
              <a:gd name="connsiteY29" fmla="*/ 1342528 h 2106290"/>
              <a:gd name="connsiteX30" fmla="*/ 79328 w 3584566"/>
              <a:gd name="connsiteY30" fmla="*/ 1361102 h 2106290"/>
              <a:gd name="connsiteX31" fmla="*/ 117882 w 3584566"/>
              <a:gd name="connsiteY31" fmla="*/ 1413445 h 2106290"/>
              <a:gd name="connsiteX32" fmla="*/ 158969 w 3584566"/>
              <a:gd name="connsiteY32" fmla="*/ 1367011 h 2106290"/>
              <a:gd name="connsiteX33" fmla="*/ 154466 w 3584566"/>
              <a:gd name="connsiteY33" fmla="*/ 1346749 h 2106290"/>
              <a:gd name="connsiteX34" fmla="*/ 122104 w 3584566"/>
              <a:gd name="connsiteY34" fmla="*/ 1319452 h 2106290"/>
              <a:gd name="connsiteX35" fmla="*/ 442073 w 3584566"/>
              <a:gd name="connsiteY35" fmla="*/ 1278365 h 2106290"/>
              <a:gd name="connsiteX36" fmla="*/ 404363 w 3584566"/>
              <a:gd name="connsiteY36" fmla="*/ 1310165 h 2106290"/>
              <a:gd name="connsiteX37" fmla="*/ 403800 w 3584566"/>
              <a:gd name="connsiteY37" fmla="*/ 1334930 h 2106290"/>
              <a:gd name="connsiteX38" fmla="*/ 444887 w 3584566"/>
              <a:gd name="connsiteY38" fmla="*/ 1371514 h 2106290"/>
              <a:gd name="connsiteX39" fmla="*/ 480908 w 3584566"/>
              <a:gd name="connsiteY39" fmla="*/ 1322548 h 2106290"/>
              <a:gd name="connsiteX40" fmla="*/ 477531 w 3584566"/>
              <a:gd name="connsiteY40" fmla="*/ 1307351 h 2106290"/>
              <a:gd name="connsiteX41" fmla="*/ 442073 w 3584566"/>
              <a:gd name="connsiteY41" fmla="*/ 1278365 h 2106290"/>
              <a:gd name="connsiteX42" fmla="*/ 3141751 w 3584566"/>
              <a:gd name="connsiteY42" fmla="*/ 1260393 h 2106290"/>
              <a:gd name="connsiteX43" fmla="*/ 3191148 w 3584566"/>
              <a:gd name="connsiteY43" fmla="*/ 1263554 h 2106290"/>
              <a:gd name="connsiteX44" fmla="*/ 3193962 w 3584566"/>
              <a:gd name="connsiteY44" fmla="*/ 1263836 h 2106290"/>
              <a:gd name="connsiteX45" fmla="*/ 3252497 w 3584566"/>
              <a:gd name="connsiteY45" fmla="*/ 1303234 h 2106290"/>
              <a:gd name="connsiteX46" fmla="*/ 3317222 w 3584566"/>
              <a:gd name="connsiteY46" fmla="*/ 1551161 h 2106290"/>
              <a:gd name="connsiteX47" fmla="*/ 3054099 w 3584566"/>
              <a:gd name="connsiteY47" fmla="*/ 1974691 h 2106290"/>
              <a:gd name="connsiteX48" fmla="*/ 2880184 w 3584566"/>
              <a:gd name="connsiteY48" fmla="*/ 2012119 h 2106290"/>
              <a:gd name="connsiteX49" fmla="*/ 2859922 w 3584566"/>
              <a:gd name="connsiteY49" fmla="*/ 2003958 h 2106290"/>
              <a:gd name="connsiteX50" fmla="*/ 2765930 w 3584566"/>
              <a:gd name="connsiteY50" fmla="*/ 1856778 h 2106290"/>
              <a:gd name="connsiteX51" fmla="*/ 2788161 w 3584566"/>
              <a:gd name="connsiteY51" fmla="*/ 1580709 h 2106290"/>
              <a:gd name="connsiteX52" fmla="*/ 3005695 w 3584566"/>
              <a:gd name="connsiteY52" fmla="*/ 1304359 h 2106290"/>
              <a:gd name="connsiteX53" fmla="*/ 3141751 w 3584566"/>
              <a:gd name="connsiteY53" fmla="*/ 1260393 h 2106290"/>
              <a:gd name="connsiteX54" fmla="*/ 3134302 w 3584566"/>
              <a:gd name="connsiteY54" fmla="*/ 1239915 h 2106290"/>
              <a:gd name="connsiteX55" fmla="*/ 2957011 w 3584566"/>
              <a:gd name="connsiteY55" fmla="*/ 1311676 h 2106290"/>
              <a:gd name="connsiteX56" fmla="*/ 2740602 w 3584566"/>
              <a:gd name="connsiteY56" fmla="*/ 1681174 h 2106290"/>
              <a:gd name="connsiteX57" fmla="*/ 2766492 w 3584566"/>
              <a:gd name="connsiteY57" fmla="*/ 1919251 h 2106290"/>
              <a:gd name="connsiteX58" fmla="*/ 2889471 w 3584566"/>
              <a:gd name="connsiteY58" fmla="*/ 2036883 h 2106290"/>
              <a:gd name="connsiteX59" fmla="*/ 3098562 w 3584566"/>
              <a:gd name="connsiteY59" fmla="*/ 2022531 h 2106290"/>
              <a:gd name="connsiteX60" fmla="*/ 3261220 w 3584566"/>
              <a:gd name="connsiteY60" fmla="*/ 1886889 h 2106290"/>
              <a:gd name="connsiteX61" fmla="*/ 3386450 w 3584566"/>
              <a:gd name="connsiteY61" fmla="*/ 1536245 h 2106290"/>
              <a:gd name="connsiteX62" fmla="*/ 3381666 w 3584566"/>
              <a:gd name="connsiteY62" fmla="*/ 1478274 h 2106290"/>
              <a:gd name="connsiteX63" fmla="*/ 3304558 w 3584566"/>
              <a:gd name="connsiteY63" fmla="*/ 1309987 h 2106290"/>
              <a:gd name="connsiteX64" fmla="*/ 3245180 w 3584566"/>
              <a:gd name="connsiteY64" fmla="*/ 1259051 h 2106290"/>
              <a:gd name="connsiteX65" fmla="*/ 3233923 w 3584566"/>
              <a:gd name="connsiteY65" fmla="*/ 1253423 h 2106290"/>
              <a:gd name="connsiteX66" fmla="*/ 3134302 w 3584566"/>
              <a:gd name="connsiteY66" fmla="*/ 1239915 h 2106290"/>
              <a:gd name="connsiteX67" fmla="*/ 485006 w 3584566"/>
              <a:gd name="connsiteY67" fmla="*/ 1232130 h 2106290"/>
              <a:gd name="connsiteX68" fmla="*/ 459520 w 3584566"/>
              <a:gd name="connsiteY68" fmla="*/ 1232776 h 2106290"/>
              <a:gd name="connsiteX69" fmla="*/ 126325 w 3584566"/>
              <a:gd name="connsiteY69" fmla="*/ 1275833 h 2106290"/>
              <a:gd name="connsiteX70" fmla="*/ 47528 w 3584566"/>
              <a:gd name="connsiteY70" fmla="*/ 1351252 h 2106290"/>
              <a:gd name="connsiteX71" fmla="*/ 46403 w 3584566"/>
              <a:gd name="connsiteY71" fmla="*/ 1365323 h 2106290"/>
              <a:gd name="connsiteX72" fmla="*/ 46403 w 3584566"/>
              <a:gd name="connsiteY72" fmla="*/ 1643642 h 2106290"/>
              <a:gd name="connsiteX73" fmla="*/ 44433 w 3584566"/>
              <a:gd name="connsiteY73" fmla="*/ 1643642 h 2106290"/>
              <a:gd name="connsiteX74" fmla="*/ 44714 w 3584566"/>
              <a:gd name="connsiteY74" fmla="*/ 1885660 h 2106290"/>
              <a:gd name="connsiteX75" fmla="*/ 48373 w 3584566"/>
              <a:gd name="connsiteY75" fmla="*/ 1940254 h 2106290"/>
              <a:gd name="connsiteX76" fmla="*/ 103249 w 3584566"/>
              <a:gd name="connsiteY76" fmla="*/ 1985281 h 2106290"/>
              <a:gd name="connsiteX77" fmla="*/ 117319 w 3584566"/>
              <a:gd name="connsiteY77" fmla="*/ 1984155 h 2106290"/>
              <a:gd name="connsiteX78" fmla="*/ 252399 w 3584566"/>
              <a:gd name="connsiteY78" fmla="*/ 1965863 h 2106290"/>
              <a:gd name="connsiteX79" fmla="*/ 464304 w 3584566"/>
              <a:gd name="connsiteY79" fmla="*/ 1937721 h 2106290"/>
              <a:gd name="connsiteX80" fmla="*/ 519743 w 3584566"/>
              <a:gd name="connsiteY80" fmla="*/ 1880875 h 2106290"/>
              <a:gd name="connsiteX81" fmla="*/ 523965 w 3584566"/>
              <a:gd name="connsiteY81" fmla="*/ 1755646 h 2106290"/>
              <a:gd name="connsiteX82" fmla="*/ 518336 w 3584566"/>
              <a:gd name="connsiteY82" fmla="*/ 1741856 h 2106290"/>
              <a:gd name="connsiteX83" fmla="*/ 508768 w 3584566"/>
              <a:gd name="connsiteY83" fmla="*/ 1736791 h 2106290"/>
              <a:gd name="connsiteX84" fmla="*/ 502577 w 3584566"/>
              <a:gd name="connsiteY84" fmla="*/ 1746922 h 2106290"/>
              <a:gd name="connsiteX85" fmla="*/ 502858 w 3584566"/>
              <a:gd name="connsiteY85" fmla="*/ 1796170 h 2106290"/>
              <a:gd name="connsiteX86" fmla="*/ 493009 w 3584566"/>
              <a:gd name="connsiteY86" fmla="*/ 1873840 h 2106290"/>
              <a:gd name="connsiteX87" fmla="*/ 444605 w 3584566"/>
              <a:gd name="connsiteY87" fmla="*/ 1916334 h 2106290"/>
              <a:gd name="connsiteX88" fmla="*/ 103530 w 3584566"/>
              <a:gd name="connsiteY88" fmla="*/ 1963612 h 2106290"/>
              <a:gd name="connsiteX89" fmla="*/ 59629 w 3584566"/>
              <a:gd name="connsiteY89" fmla="*/ 1934344 h 2106290"/>
              <a:gd name="connsiteX90" fmla="*/ 51750 w 3584566"/>
              <a:gd name="connsiteY90" fmla="*/ 1877498 h 2106290"/>
              <a:gd name="connsiteX91" fmla="*/ 51468 w 3584566"/>
              <a:gd name="connsiteY91" fmla="*/ 1390932 h 2106290"/>
              <a:gd name="connsiteX92" fmla="*/ 56534 w 3584566"/>
              <a:gd name="connsiteY92" fmla="*/ 1352096 h 2106290"/>
              <a:gd name="connsiteX93" fmla="*/ 114224 w 3584566"/>
              <a:gd name="connsiteY93" fmla="*/ 1298065 h 2106290"/>
              <a:gd name="connsiteX94" fmla="*/ 448827 w 3584566"/>
              <a:gd name="connsiteY94" fmla="*/ 1254445 h 2106290"/>
              <a:gd name="connsiteX95" fmla="*/ 494697 w 3584566"/>
              <a:gd name="connsiteY95" fmla="*/ 1286526 h 2106290"/>
              <a:gd name="connsiteX96" fmla="*/ 502014 w 3584566"/>
              <a:gd name="connsiteY96" fmla="*/ 1353503 h 2106290"/>
              <a:gd name="connsiteX97" fmla="*/ 510457 w 3584566"/>
              <a:gd name="connsiteY97" fmla="*/ 1394590 h 2106290"/>
              <a:gd name="connsiteX98" fmla="*/ 520025 w 3584566"/>
              <a:gd name="connsiteY98" fmla="*/ 1402470 h 2106290"/>
              <a:gd name="connsiteX99" fmla="*/ 527342 w 3584566"/>
              <a:gd name="connsiteY99" fmla="*/ 1391213 h 2106290"/>
              <a:gd name="connsiteX100" fmla="*/ 520306 w 3584566"/>
              <a:gd name="connsiteY100" fmla="*/ 1277521 h 2106290"/>
              <a:gd name="connsiteX101" fmla="*/ 485006 w 3584566"/>
              <a:gd name="connsiteY101" fmla="*/ 1232130 h 2106290"/>
              <a:gd name="connsiteX102" fmla="*/ 3149780 w 3584566"/>
              <a:gd name="connsiteY102" fmla="*/ 1193763 h 2106290"/>
              <a:gd name="connsiteX103" fmla="*/ 3390671 w 3584566"/>
              <a:gd name="connsiteY103" fmla="*/ 1342069 h 2106290"/>
              <a:gd name="connsiteX104" fmla="*/ 3422471 w 3584566"/>
              <a:gd name="connsiteY104" fmla="*/ 1589714 h 2106290"/>
              <a:gd name="connsiteX105" fmla="*/ 3238989 w 3584566"/>
              <a:gd name="connsiteY105" fmla="*/ 1970750 h 2106290"/>
              <a:gd name="connsiteX106" fmla="*/ 3034400 w 3584566"/>
              <a:gd name="connsiteY106" fmla="*/ 2096543 h 2106290"/>
              <a:gd name="connsiteX107" fmla="*/ 2731597 w 3584566"/>
              <a:gd name="connsiteY107" fmla="*/ 1943453 h 2106290"/>
              <a:gd name="connsiteX108" fmla="*/ 2701204 w 3584566"/>
              <a:gd name="connsiteY108" fmla="*/ 1750683 h 2106290"/>
              <a:gd name="connsiteX109" fmla="*/ 2980931 w 3584566"/>
              <a:gd name="connsiteY109" fmla="*/ 1253986 h 2106290"/>
              <a:gd name="connsiteX110" fmla="*/ 3149780 w 3584566"/>
              <a:gd name="connsiteY110" fmla="*/ 1193763 h 2106290"/>
              <a:gd name="connsiteX111" fmla="*/ 3066480 w 3584566"/>
              <a:gd name="connsiteY111" fmla="*/ 1149300 h 2106290"/>
              <a:gd name="connsiteX112" fmla="*/ 3188614 w 3584566"/>
              <a:gd name="connsiteY112" fmla="*/ 1167873 h 2106290"/>
              <a:gd name="connsiteX113" fmla="*/ 3197338 w 3584566"/>
              <a:gd name="connsiteY113" fmla="*/ 1171250 h 2106290"/>
              <a:gd name="connsiteX114" fmla="*/ 3110944 w 3584566"/>
              <a:gd name="connsiteY114" fmla="*/ 1178004 h 2106290"/>
              <a:gd name="connsiteX115" fmla="*/ 2914797 w 3584566"/>
              <a:gd name="connsiteY115" fmla="*/ 1276218 h 2106290"/>
              <a:gd name="connsiteX116" fmla="*/ 2686288 w 3584566"/>
              <a:gd name="connsiteY116" fmla="*/ 1698341 h 2106290"/>
              <a:gd name="connsiteX117" fmla="*/ 2708520 w 3584566"/>
              <a:gd name="connsiteY117" fmla="*/ 1944579 h 2106290"/>
              <a:gd name="connsiteX118" fmla="*/ 2773245 w 3584566"/>
              <a:gd name="connsiteY118" fmla="*/ 2047577 h 2106290"/>
              <a:gd name="connsiteX119" fmla="*/ 2780281 w 3584566"/>
              <a:gd name="connsiteY119" fmla="*/ 2057426 h 2106290"/>
              <a:gd name="connsiteX120" fmla="*/ 2711334 w 3584566"/>
              <a:gd name="connsiteY120" fmla="*/ 2001706 h 2106290"/>
              <a:gd name="connsiteX121" fmla="*/ 2618749 w 3584566"/>
              <a:gd name="connsiteY121" fmla="*/ 1733799 h 2106290"/>
              <a:gd name="connsiteX122" fmla="*/ 2696138 w 3584566"/>
              <a:gd name="connsiteY122" fmla="*/ 1438876 h 2106290"/>
              <a:gd name="connsiteX123" fmla="*/ 2948567 w 3584566"/>
              <a:gd name="connsiteY123" fmla="*/ 1185602 h 2106290"/>
              <a:gd name="connsiteX124" fmla="*/ 3066480 w 3584566"/>
              <a:gd name="connsiteY124" fmla="*/ 1149300 h 2106290"/>
              <a:gd name="connsiteX125" fmla="*/ 2988282 w 3584566"/>
              <a:gd name="connsiteY125" fmla="*/ 1088056 h 2106290"/>
              <a:gd name="connsiteX126" fmla="*/ 3025394 w 3584566"/>
              <a:gd name="connsiteY126" fmla="*/ 1092453 h 2106290"/>
              <a:gd name="connsiteX127" fmla="*/ 3150624 w 3584566"/>
              <a:gd name="connsiteY127" fmla="*/ 1133821 h 2106290"/>
              <a:gd name="connsiteX128" fmla="*/ 3144995 w 3584566"/>
              <a:gd name="connsiteY128" fmla="*/ 1134103 h 2106290"/>
              <a:gd name="connsiteX129" fmla="*/ 2937311 w 3584566"/>
              <a:gd name="connsiteY129" fmla="*/ 1168435 h 2106290"/>
              <a:gd name="connsiteX130" fmla="*/ 2759175 w 3584566"/>
              <a:gd name="connsiteY130" fmla="*/ 1313083 h 2106290"/>
              <a:gd name="connsiteX131" fmla="*/ 2598768 w 3584566"/>
              <a:gd name="connsiteY131" fmla="*/ 1715507 h 2106290"/>
              <a:gd name="connsiteX132" fmla="*/ 2664901 w 3584566"/>
              <a:gd name="connsiteY132" fmla="*/ 1976097 h 2106290"/>
              <a:gd name="connsiteX133" fmla="*/ 2707958 w 3584566"/>
              <a:gd name="connsiteY133" fmla="*/ 2031255 h 2106290"/>
              <a:gd name="connsiteX134" fmla="*/ 2494926 w 3584566"/>
              <a:gd name="connsiteY134" fmla="*/ 1660068 h 2106290"/>
              <a:gd name="connsiteX135" fmla="*/ 2534887 w 3584566"/>
              <a:gd name="connsiteY135" fmla="*/ 1486998 h 2106290"/>
              <a:gd name="connsiteX136" fmla="*/ 2733848 w 3584566"/>
              <a:gd name="connsiteY136" fmla="*/ 1196577 h 2106290"/>
              <a:gd name="connsiteX137" fmla="*/ 2951382 w 3584566"/>
              <a:gd name="connsiteY137" fmla="*/ 1088513 h 2106290"/>
              <a:gd name="connsiteX138" fmla="*/ 2988282 w 3584566"/>
              <a:gd name="connsiteY138" fmla="*/ 1088056 h 2106290"/>
              <a:gd name="connsiteX139" fmla="*/ 2711053 w 3584566"/>
              <a:gd name="connsiteY139" fmla="*/ 991707 h 2106290"/>
              <a:gd name="connsiteX140" fmla="*/ 2747637 w 3584566"/>
              <a:gd name="connsiteY140" fmla="*/ 999024 h 2106290"/>
              <a:gd name="connsiteX141" fmla="*/ 2898194 w 3584566"/>
              <a:gd name="connsiteY141" fmla="*/ 1064594 h 2106290"/>
              <a:gd name="connsiteX142" fmla="*/ 2912546 w 3584566"/>
              <a:gd name="connsiteY142" fmla="*/ 1071910 h 2106290"/>
              <a:gd name="connsiteX143" fmla="*/ 2902416 w 3584566"/>
              <a:gd name="connsiteY143" fmla="*/ 1075569 h 2106290"/>
              <a:gd name="connsiteX144" fmla="*/ 2702892 w 3584566"/>
              <a:gd name="connsiteY144" fmla="*/ 1196296 h 2106290"/>
              <a:gd name="connsiteX145" fmla="*/ 2508153 w 3584566"/>
              <a:gd name="connsiteY145" fmla="*/ 1497692 h 2106290"/>
              <a:gd name="connsiteX146" fmla="*/ 2484233 w 3584566"/>
              <a:gd name="connsiteY146" fmla="*/ 1786142 h 2106290"/>
              <a:gd name="connsiteX147" fmla="*/ 2507308 w 3584566"/>
              <a:gd name="connsiteY147" fmla="*/ 1860999 h 2106290"/>
              <a:gd name="connsiteX148" fmla="*/ 2343525 w 3584566"/>
              <a:gd name="connsiteY148" fmla="*/ 1767006 h 2106290"/>
              <a:gd name="connsiteX149" fmla="*/ 2288086 w 3584566"/>
              <a:gd name="connsiteY149" fmla="*/ 1697497 h 2106290"/>
              <a:gd name="connsiteX150" fmla="*/ 2251783 w 3584566"/>
              <a:gd name="connsiteY150" fmla="*/ 1486435 h 2106290"/>
              <a:gd name="connsiteX151" fmla="*/ 2424854 w 3584566"/>
              <a:gd name="connsiteY151" fmla="*/ 1115530 h 2106290"/>
              <a:gd name="connsiteX152" fmla="*/ 2711053 w 3584566"/>
              <a:gd name="connsiteY152" fmla="*/ 991707 h 2106290"/>
              <a:gd name="connsiteX153" fmla="*/ 3314689 w 3584566"/>
              <a:gd name="connsiteY153" fmla="*/ 935706 h 2106290"/>
              <a:gd name="connsiteX154" fmla="*/ 3372942 w 3584566"/>
              <a:gd name="connsiteY154" fmla="*/ 999024 h 2106290"/>
              <a:gd name="connsiteX155" fmla="*/ 3335796 w 3584566"/>
              <a:gd name="connsiteY155" fmla="*/ 1226407 h 2106290"/>
              <a:gd name="connsiteX156" fmla="*/ 3333544 w 3584566"/>
              <a:gd name="connsiteY156" fmla="*/ 1230629 h 2106290"/>
              <a:gd name="connsiteX157" fmla="*/ 3323132 w 3584566"/>
              <a:gd name="connsiteY157" fmla="*/ 1223875 h 2106290"/>
              <a:gd name="connsiteX158" fmla="*/ 3304840 w 3584566"/>
              <a:gd name="connsiteY158" fmla="*/ 1210930 h 2106290"/>
              <a:gd name="connsiteX159" fmla="*/ 3223792 w 3584566"/>
              <a:gd name="connsiteY159" fmla="*/ 1159149 h 2106290"/>
              <a:gd name="connsiteX160" fmla="*/ 3219290 w 3584566"/>
              <a:gd name="connsiteY160" fmla="*/ 1155772 h 2106290"/>
              <a:gd name="connsiteX161" fmla="*/ 3179610 w 3584566"/>
              <a:gd name="connsiteY161" fmla="*/ 1122847 h 2106290"/>
              <a:gd name="connsiteX162" fmla="*/ 2991343 w 3584566"/>
              <a:gd name="connsiteY162" fmla="*/ 1064594 h 2106290"/>
              <a:gd name="connsiteX163" fmla="*/ 2985715 w 3584566"/>
              <a:gd name="connsiteY163" fmla="*/ 1064312 h 2106290"/>
              <a:gd name="connsiteX164" fmla="*/ 2910577 w 3584566"/>
              <a:gd name="connsiteY164" fmla="*/ 1047146 h 2106290"/>
              <a:gd name="connsiteX165" fmla="*/ 2782252 w 3584566"/>
              <a:gd name="connsiteY165" fmla="*/ 989737 h 2106290"/>
              <a:gd name="connsiteX166" fmla="*/ 2661806 w 3584566"/>
              <a:gd name="connsiteY166" fmla="*/ 972571 h 2106290"/>
              <a:gd name="connsiteX167" fmla="*/ 2401215 w 3584566"/>
              <a:gd name="connsiteY167" fmla="*/ 1110746 h 2106290"/>
              <a:gd name="connsiteX168" fmla="*/ 2232366 w 3584566"/>
              <a:gd name="connsiteY168" fmla="*/ 1476867 h 2106290"/>
              <a:gd name="connsiteX169" fmla="*/ 2277393 w 3584566"/>
              <a:gd name="connsiteY169" fmla="*/ 1722261 h 2106290"/>
              <a:gd name="connsiteX170" fmla="*/ 2358159 w 3584566"/>
              <a:gd name="connsiteY170" fmla="*/ 1803027 h 2106290"/>
              <a:gd name="connsiteX171" fmla="*/ 2352249 w 3584566"/>
              <a:gd name="connsiteY171" fmla="*/ 1804153 h 2106290"/>
              <a:gd name="connsiteX172" fmla="*/ 2051416 w 3584566"/>
              <a:gd name="connsiteY172" fmla="*/ 1813158 h 2106290"/>
              <a:gd name="connsiteX173" fmla="*/ 2038752 w 3584566"/>
              <a:gd name="connsiteY173" fmla="*/ 1813158 h 2106290"/>
              <a:gd name="connsiteX174" fmla="*/ 1991475 w 3584566"/>
              <a:gd name="connsiteY174" fmla="*/ 1759971 h 2106290"/>
              <a:gd name="connsiteX175" fmla="*/ 2005827 w 3584566"/>
              <a:gd name="connsiteY175" fmla="*/ 1687084 h 2106290"/>
              <a:gd name="connsiteX176" fmla="*/ 2145972 w 3584566"/>
              <a:gd name="connsiteY176" fmla="*/ 1057277 h 2106290"/>
              <a:gd name="connsiteX177" fmla="*/ 2238557 w 3584566"/>
              <a:gd name="connsiteY177" fmla="*/ 980451 h 2106290"/>
              <a:gd name="connsiteX178" fmla="*/ 2658710 w 3584566"/>
              <a:gd name="connsiteY178" fmla="*/ 963003 h 2106290"/>
              <a:gd name="connsiteX179" fmla="*/ 3035244 w 3584566"/>
              <a:gd name="connsiteY179" fmla="*/ 947525 h 2106290"/>
              <a:gd name="connsiteX180" fmla="*/ 3226325 w 3584566"/>
              <a:gd name="connsiteY180" fmla="*/ 940208 h 2106290"/>
              <a:gd name="connsiteX181" fmla="*/ 3314689 w 3584566"/>
              <a:gd name="connsiteY181" fmla="*/ 935706 h 2106290"/>
              <a:gd name="connsiteX182" fmla="*/ 3414028 w 3584566"/>
              <a:gd name="connsiteY182" fmla="*/ 924449 h 2106290"/>
              <a:gd name="connsiteX183" fmla="*/ 3514775 w 3584566"/>
              <a:gd name="connsiteY183" fmla="*/ 928107 h 2106290"/>
              <a:gd name="connsiteX184" fmla="*/ 3584566 w 3584566"/>
              <a:gd name="connsiteY184" fmla="*/ 993396 h 2106290"/>
              <a:gd name="connsiteX185" fmla="*/ 3584566 w 3584566"/>
              <a:gd name="connsiteY185" fmla="*/ 1032794 h 2106290"/>
              <a:gd name="connsiteX186" fmla="*/ 3439074 w 3584566"/>
              <a:gd name="connsiteY186" fmla="*/ 1421428 h 2106290"/>
              <a:gd name="connsiteX187" fmla="*/ 3435416 w 3584566"/>
              <a:gd name="connsiteY187" fmla="*/ 1409327 h 2106290"/>
              <a:gd name="connsiteX188" fmla="*/ 3369565 w 3584566"/>
              <a:gd name="connsiteY188" fmla="*/ 1269464 h 2106290"/>
              <a:gd name="connsiteX189" fmla="*/ 3362811 w 3584566"/>
              <a:gd name="connsiteY189" fmla="*/ 1243574 h 2106290"/>
              <a:gd name="connsiteX190" fmla="*/ 3405304 w 3584566"/>
              <a:gd name="connsiteY190" fmla="*/ 934299 h 2106290"/>
              <a:gd name="connsiteX191" fmla="*/ 3414028 w 3584566"/>
              <a:gd name="connsiteY191" fmla="*/ 924449 h 2106290"/>
              <a:gd name="connsiteX192" fmla="*/ 592277 w 3584566"/>
              <a:gd name="connsiteY192" fmla="*/ 545945 h 2106290"/>
              <a:gd name="connsiteX193" fmla="*/ 604378 w 3584566"/>
              <a:gd name="connsiteY193" fmla="*/ 552980 h 2106290"/>
              <a:gd name="connsiteX194" fmla="*/ 736081 w 3584566"/>
              <a:gd name="connsiteY194" fmla="*/ 660762 h 2106290"/>
              <a:gd name="connsiteX195" fmla="*/ 762534 w 3584566"/>
              <a:gd name="connsiteY195" fmla="*/ 713387 h 2106290"/>
              <a:gd name="connsiteX196" fmla="*/ 773790 w 3584566"/>
              <a:gd name="connsiteY196" fmla="*/ 791339 h 2106290"/>
              <a:gd name="connsiteX197" fmla="*/ 787298 w 3584566"/>
              <a:gd name="connsiteY197" fmla="*/ 814134 h 2106290"/>
              <a:gd name="connsiteX198" fmla="*/ 1849359 w 3584566"/>
              <a:gd name="connsiteY198" fmla="*/ 1592247 h 2106290"/>
              <a:gd name="connsiteX199" fmla="*/ 1935754 w 3584566"/>
              <a:gd name="connsiteY199" fmla="*/ 1654721 h 2106290"/>
              <a:gd name="connsiteX200" fmla="*/ 1974308 w 3584566"/>
              <a:gd name="connsiteY200" fmla="*/ 1546095 h 2106290"/>
              <a:gd name="connsiteX201" fmla="*/ 1978810 w 3584566"/>
              <a:gd name="connsiteY201" fmla="*/ 1546939 h 2106290"/>
              <a:gd name="connsiteX202" fmla="*/ 1968117 w 3584566"/>
              <a:gd name="connsiteY202" fmla="*/ 1629112 h 2106290"/>
              <a:gd name="connsiteX203" fmla="*/ 1957423 w 3584566"/>
              <a:gd name="connsiteY203" fmla="*/ 1730985 h 2106290"/>
              <a:gd name="connsiteX204" fmla="*/ 1963051 w 3584566"/>
              <a:gd name="connsiteY204" fmla="*/ 1793177 h 2106290"/>
              <a:gd name="connsiteX205" fmla="*/ 1842324 w 3584566"/>
              <a:gd name="connsiteY205" fmla="*/ 1711567 h 2106290"/>
              <a:gd name="connsiteX206" fmla="*/ 1822625 w 3584566"/>
              <a:gd name="connsiteY206" fmla="*/ 1697496 h 2106290"/>
              <a:gd name="connsiteX207" fmla="*/ 1823188 w 3584566"/>
              <a:gd name="connsiteY207" fmla="*/ 1698903 h 2106290"/>
              <a:gd name="connsiteX208" fmla="*/ 1814535 w 3584566"/>
              <a:gd name="connsiteY208" fmla="*/ 1693067 h 2106290"/>
              <a:gd name="connsiteX209" fmla="*/ 1814535 w 3584566"/>
              <a:gd name="connsiteY209" fmla="*/ 1700207 h 2106290"/>
              <a:gd name="connsiteX210" fmla="*/ 1814535 w 3584566"/>
              <a:gd name="connsiteY210" fmla="*/ 1930968 h 2106290"/>
              <a:gd name="connsiteX211" fmla="*/ 1812847 w 3584566"/>
              <a:gd name="connsiteY211" fmla="*/ 1971773 h 2106290"/>
              <a:gd name="connsiteX212" fmla="*/ 1736583 w 3584566"/>
              <a:gd name="connsiteY212" fmla="*/ 2077866 h 2106290"/>
              <a:gd name="connsiteX213" fmla="*/ 1479933 w 3584566"/>
              <a:gd name="connsiteY213" fmla="*/ 2079836 h 2106290"/>
              <a:gd name="connsiteX214" fmla="*/ 1416614 w 3584566"/>
              <a:gd name="connsiteY214" fmla="*/ 2010608 h 2106290"/>
              <a:gd name="connsiteX215" fmla="*/ 1407645 w 3584566"/>
              <a:gd name="connsiteY215" fmla="*/ 1990988 h 2106290"/>
              <a:gd name="connsiteX216" fmla="*/ 1370743 w 3584566"/>
              <a:gd name="connsiteY216" fmla="*/ 1960516 h 2106290"/>
              <a:gd name="connsiteX217" fmla="*/ 1197954 w 3584566"/>
              <a:gd name="connsiteY217" fmla="*/ 1882001 h 2106290"/>
              <a:gd name="connsiteX218" fmla="*/ 685778 w 3584566"/>
              <a:gd name="connsiteY218" fmla="*/ 1751706 h 2106290"/>
              <a:gd name="connsiteX219" fmla="*/ 556327 w 3584566"/>
              <a:gd name="connsiteY219" fmla="*/ 1735665 h 2106290"/>
              <a:gd name="connsiteX220" fmla="*/ 556327 w 3584566"/>
              <a:gd name="connsiteY220" fmla="*/ 1761274 h 2106290"/>
              <a:gd name="connsiteX221" fmla="*/ 546196 w 3584566"/>
              <a:gd name="connsiteY221" fmla="*/ 1936596 h 2106290"/>
              <a:gd name="connsiteX222" fmla="*/ 494135 w 3584566"/>
              <a:gd name="connsiteY222" fmla="*/ 1989502 h 2106290"/>
              <a:gd name="connsiteX223" fmla="*/ 258590 w 3584566"/>
              <a:gd name="connsiteY223" fmla="*/ 2021865 h 2106290"/>
              <a:gd name="connsiteX224" fmla="*/ 75951 w 3584566"/>
              <a:gd name="connsiteY224" fmla="*/ 2046066 h 2106290"/>
              <a:gd name="connsiteX225" fmla="*/ 57659 w 3584566"/>
              <a:gd name="connsiteY225" fmla="*/ 2047473 h 2106290"/>
              <a:gd name="connsiteX226" fmla="*/ 14321 w 3584566"/>
              <a:gd name="connsiteY226" fmla="*/ 2015392 h 2106290"/>
              <a:gd name="connsiteX227" fmla="*/ 3065 w 3584566"/>
              <a:gd name="connsiteY227" fmla="*/ 1946164 h 2106290"/>
              <a:gd name="connsiteX228" fmla="*/ 251 w 3584566"/>
              <a:gd name="connsiteY228" fmla="*/ 1875810 h 2106290"/>
              <a:gd name="connsiteX229" fmla="*/ 814 w 3584566"/>
              <a:gd name="connsiteY229" fmla="*/ 1407535 h 2106290"/>
              <a:gd name="connsiteX230" fmla="*/ 5598 w 3584566"/>
              <a:gd name="connsiteY230" fmla="*/ 1295250 h 2106290"/>
              <a:gd name="connsiteX231" fmla="*/ 71730 w 3584566"/>
              <a:gd name="connsiteY231" fmla="*/ 1226304 h 2106290"/>
              <a:gd name="connsiteX232" fmla="*/ 390855 w 3584566"/>
              <a:gd name="connsiteY232" fmla="*/ 1183810 h 2106290"/>
              <a:gd name="connsiteX233" fmla="*/ 487099 w 3584566"/>
              <a:gd name="connsiteY233" fmla="*/ 1171990 h 2106290"/>
              <a:gd name="connsiteX234" fmla="*/ 550980 w 3584566"/>
              <a:gd name="connsiteY234" fmla="*/ 1217580 h 2106290"/>
              <a:gd name="connsiteX235" fmla="*/ 557172 w 3584566"/>
              <a:gd name="connsiteY235" fmla="*/ 1287371 h 2106290"/>
              <a:gd name="connsiteX236" fmla="*/ 556327 w 3584566"/>
              <a:gd name="connsiteY236" fmla="*/ 1373202 h 2106290"/>
              <a:gd name="connsiteX237" fmla="*/ 592348 w 3584566"/>
              <a:gd name="connsiteY237" fmla="*/ 1419917 h 2106290"/>
              <a:gd name="connsiteX238" fmla="*/ 773298 w 3584566"/>
              <a:gd name="connsiteY238" fmla="*/ 1461004 h 2106290"/>
              <a:gd name="connsiteX239" fmla="*/ 1391005 w 3584566"/>
              <a:gd name="connsiteY239" fmla="*/ 1603963 h 2106290"/>
              <a:gd name="connsiteX240" fmla="*/ 1407609 w 3584566"/>
              <a:gd name="connsiteY240" fmla="*/ 1607284 h 2106290"/>
              <a:gd name="connsiteX241" fmla="*/ 1407609 w 3584566"/>
              <a:gd name="connsiteY241" fmla="*/ 1607059 h 2106290"/>
              <a:gd name="connsiteX242" fmla="*/ 1407609 w 3584566"/>
              <a:gd name="connsiteY242" fmla="*/ 1591862 h 2106290"/>
              <a:gd name="connsiteX243" fmla="*/ 1407504 w 3584566"/>
              <a:gd name="connsiteY243" fmla="*/ 1500402 h 2106290"/>
              <a:gd name="connsiteX244" fmla="*/ 1407598 w 3584566"/>
              <a:gd name="connsiteY244" fmla="*/ 1418604 h 2106290"/>
              <a:gd name="connsiteX245" fmla="*/ 1353787 w 3584566"/>
              <a:gd name="connsiteY245" fmla="*/ 1382311 h 2106290"/>
              <a:gd name="connsiteX246" fmla="*/ 796303 w 3584566"/>
              <a:gd name="connsiteY246" fmla="*/ 952309 h 2106290"/>
              <a:gd name="connsiteX247" fmla="*/ 634771 w 3584566"/>
              <a:gd name="connsiteY247" fmla="*/ 830456 h 2106290"/>
              <a:gd name="connsiteX248" fmla="*/ 575392 w 3584566"/>
              <a:gd name="connsiteY248" fmla="*/ 696502 h 2106290"/>
              <a:gd name="connsiteX249" fmla="*/ 589463 w 3584566"/>
              <a:gd name="connsiteY249" fmla="*/ 567895 h 2106290"/>
              <a:gd name="connsiteX250" fmla="*/ 592277 w 3584566"/>
              <a:gd name="connsiteY250" fmla="*/ 545945 h 2106290"/>
              <a:gd name="connsiteX251" fmla="*/ 1575261 w 3584566"/>
              <a:gd name="connsiteY251" fmla="*/ 0 h 2106290"/>
              <a:gd name="connsiteX252" fmla="*/ 1585392 w 3584566"/>
              <a:gd name="connsiteY252" fmla="*/ 2533 h 2106290"/>
              <a:gd name="connsiteX253" fmla="*/ 1887913 w 3584566"/>
              <a:gd name="connsiteY253" fmla="*/ 74294 h 2106290"/>
              <a:gd name="connsiteX254" fmla="*/ 2407124 w 3584566"/>
              <a:gd name="connsiteY254" fmla="*/ 334040 h 2106290"/>
              <a:gd name="connsiteX255" fmla="*/ 2738632 w 3584566"/>
              <a:gd name="connsiteY255" fmla="*/ 497542 h 2106290"/>
              <a:gd name="connsiteX256" fmla="*/ 3507458 w 3584566"/>
              <a:gd name="connsiteY256" fmla="*/ 879986 h 2106290"/>
              <a:gd name="connsiteX257" fmla="*/ 3521247 w 3584566"/>
              <a:gd name="connsiteY257" fmla="*/ 890398 h 2106290"/>
              <a:gd name="connsiteX258" fmla="*/ 3502111 w 3584566"/>
              <a:gd name="connsiteY258" fmla="*/ 891524 h 2106290"/>
              <a:gd name="connsiteX259" fmla="*/ 3254747 w 3584566"/>
              <a:gd name="connsiteY259" fmla="*/ 898559 h 2106290"/>
              <a:gd name="connsiteX260" fmla="*/ 2931682 w 3584566"/>
              <a:gd name="connsiteY260" fmla="*/ 910660 h 2106290"/>
              <a:gd name="connsiteX261" fmla="*/ 2599894 w 3584566"/>
              <a:gd name="connsiteY261" fmla="*/ 920509 h 2106290"/>
              <a:gd name="connsiteX262" fmla="*/ 2375043 w 3584566"/>
              <a:gd name="connsiteY262" fmla="*/ 928389 h 2106290"/>
              <a:gd name="connsiteX263" fmla="*/ 2283583 w 3584566"/>
              <a:gd name="connsiteY263" fmla="*/ 930640 h 2106290"/>
              <a:gd name="connsiteX264" fmla="*/ 2141468 w 3584566"/>
              <a:gd name="connsiteY264" fmla="*/ 1015346 h 2106290"/>
              <a:gd name="connsiteX265" fmla="*/ 2075617 w 3584566"/>
              <a:gd name="connsiteY265" fmla="*/ 1178004 h 2106290"/>
              <a:gd name="connsiteX266" fmla="*/ 1957704 w 3584566"/>
              <a:gd name="connsiteY266" fmla="*/ 1519361 h 2106290"/>
              <a:gd name="connsiteX267" fmla="*/ 1921402 w 3584566"/>
              <a:gd name="connsiteY267" fmla="*/ 1613635 h 2106290"/>
              <a:gd name="connsiteX268" fmla="*/ 1909301 w 3584566"/>
              <a:gd name="connsiteY268" fmla="*/ 1605193 h 2106290"/>
              <a:gd name="connsiteX269" fmla="*/ 1346470 w 3584566"/>
              <a:gd name="connsiteY269" fmla="*/ 1193201 h 2106290"/>
              <a:gd name="connsiteX270" fmla="*/ 808123 w 3584566"/>
              <a:gd name="connsiteY270" fmla="*/ 799782 h 2106290"/>
              <a:gd name="connsiteX271" fmla="*/ 796303 w 3584566"/>
              <a:gd name="connsiteY271" fmla="*/ 780646 h 2106290"/>
              <a:gd name="connsiteX272" fmla="*/ 784765 w 3584566"/>
              <a:gd name="connsiteY272" fmla="*/ 706915 h 2106290"/>
              <a:gd name="connsiteX273" fmla="*/ 745930 w 3584566"/>
              <a:gd name="connsiteY273" fmla="*/ 637687 h 2106290"/>
              <a:gd name="connsiteX274" fmla="*/ 603815 w 3584566"/>
              <a:gd name="connsiteY274" fmla="*/ 522870 h 2106290"/>
              <a:gd name="connsiteX275" fmla="*/ 595091 w 3584566"/>
              <a:gd name="connsiteY275" fmla="*/ 499512 h 2106290"/>
              <a:gd name="connsiteX276" fmla="*/ 652219 w 3584566"/>
              <a:gd name="connsiteY276" fmla="*/ 178699 h 2106290"/>
              <a:gd name="connsiteX277" fmla="*/ 685144 w 3584566"/>
              <a:gd name="connsiteY277" fmla="*/ 89771 h 2106290"/>
              <a:gd name="connsiteX278" fmla="*/ 792926 w 3584566"/>
              <a:gd name="connsiteY278" fmla="*/ 32081 h 2106290"/>
              <a:gd name="connsiteX279" fmla="*/ 950237 w 3584566"/>
              <a:gd name="connsiteY279" fmla="*/ 25046 h 2106290"/>
              <a:gd name="connsiteX280" fmla="*/ 1245442 w 3584566"/>
              <a:gd name="connsiteY280" fmla="*/ 16322 h 2106290"/>
              <a:gd name="connsiteX281" fmla="*/ 1551622 w 3584566"/>
              <a:gd name="connsiteY281" fmla="*/ 2533 h 2106290"/>
              <a:gd name="connsiteX282" fmla="*/ 1563723 w 3584566"/>
              <a:gd name="connsiteY282" fmla="*/ 281 h 2106290"/>
              <a:gd name="connsiteX283" fmla="*/ 1575261 w 3584566"/>
              <a:gd name="connsiteY283" fmla="*/ 0 h 2106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</a:cxnLst>
            <a:rect l="l" t="t" r="r" b="b"/>
            <a:pathLst>
              <a:path w="3584566" h="2106290">
                <a:moveTo>
                  <a:pt x="113380" y="1853015"/>
                </a:moveTo>
                <a:cubicBezTo>
                  <a:pt x="96495" y="1852734"/>
                  <a:pt x="81861" y="1862583"/>
                  <a:pt x="75670" y="1879468"/>
                </a:cubicBezTo>
                <a:cubicBezTo>
                  <a:pt x="68635" y="1898323"/>
                  <a:pt x="71449" y="1916334"/>
                  <a:pt x="84394" y="1932093"/>
                </a:cubicBezTo>
                <a:cubicBezTo>
                  <a:pt x="100716" y="1951792"/>
                  <a:pt x="129139" y="1950948"/>
                  <a:pt x="142928" y="1929279"/>
                </a:cubicBezTo>
                <a:cubicBezTo>
                  <a:pt x="148275" y="1920836"/>
                  <a:pt x="150245" y="1910424"/>
                  <a:pt x="153059" y="1902544"/>
                </a:cubicBezTo>
                <a:cubicBezTo>
                  <a:pt x="150808" y="1893258"/>
                  <a:pt x="149964" y="1886222"/>
                  <a:pt x="147712" y="1879750"/>
                </a:cubicBezTo>
                <a:cubicBezTo>
                  <a:pt x="141521" y="1862865"/>
                  <a:pt x="128576" y="1853297"/>
                  <a:pt x="113380" y="1853015"/>
                </a:cubicBezTo>
                <a:close/>
                <a:moveTo>
                  <a:pt x="443198" y="1805738"/>
                </a:moveTo>
                <a:cubicBezTo>
                  <a:pt x="422655" y="1806019"/>
                  <a:pt x="404926" y="1828251"/>
                  <a:pt x="404926" y="1853578"/>
                </a:cubicBezTo>
                <a:cubicBezTo>
                  <a:pt x="404926" y="1878624"/>
                  <a:pt x="423781" y="1900575"/>
                  <a:pt x="445731" y="1900856"/>
                </a:cubicBezTo>
                <a:cubicBezTo>
                  <a:pt x="465993" y="1901137"/>
                  <a:pt x="484848" y="1878624"/>
                  <a:pt x="484848" y="1853860"/>
                </a:cubicBezTo>
                <a:cubicBezTo>
                  <a:pt x="484848" y="1828532"/>
                  <a:pt x="464867" y="1805456"/>
                  <a:pt x="443198" y="1805738"/>
                </a:cubicBezTo>
                <a:close/>
                <a:moveTo>
                  <a:pt x="295174" y="1473386"/>
                </a:moveTo>
                <a:cubicBezTo>
                  <a:pt x="293204" y="1481547"/>
                  <a:pt x="291797" y="1488301"/>
                  <a:pt x="289827" y="1497025"/>
                </a:cubicBezTo>
                <a:cubicBezTo>
                  <a:pt x="327255" y="1503216"/>
                  <a:pt x="362714" y="1509407"/>
                  <a:pt x="398172" y="1515036"/>
                </a:cubicBezTo>
                <a:cubicBezTo>
                  <a:pt x="624148" y="1551620"/>
                  <a:pt x="850406" y="1587922"/>
                  <a:pt x="1076383" y="1624225"/>
                </a:cubicBezTo>
                <a:cubicBezTo>
                  <a:pt x="1141108" y="1634637"/>
                  <a:pt x="1205834" y="1645050"/>
                  <a:pt x="1270559" y="1655743"/>
                </a:cubicBezTo>
                <a:cubicBezTo>
                  <a:pt x="1280972" y="1657432"/>
                  <a:pt x="1289414" y="1657995"/>
                  <a:pt x="1289977" y="1644205"/>
                </a:cubicBezTo>
                <a:cubicBezTo>
                  <a:pt x="1289977" y="1640828"/>
                  <a:pt x="1290821" y="1637170"/>
                  <a:pt x="1291947" y="1632386"/>
                </a:cubicBezTo>
                <a:cubicBezTo>
                  <a:pt x="959314" y="1579198"/>
                  <a:pt x="628088" y="1526574"/>
                  <a:pt x="295174" y="1473386"/>
                </a:cubicBezTo>
                <a:close/>
                <a:moveTo>
                  <a:pt x="3290487" y="1327435"/>
                </a:moveTo>
                <a:cubicBezTo>
                  <a:pt x="3325946" y="1363456"/>
                  <a:pt x="3346207" y="1407075"/>
                  <a:pt x="3356339" y="1455760"/>
                </a:cubicBezTo>
                <a:cubicBezTo>
                  <a:pt x="3377445" y="1559321"/>
                  <a:pt x="3358590" y="1657816"/>
                  <a:pt x="3316659" y="1753216"/>
                </a:cubicBezTo>
                <a:cubicBezTo>
                  <a:pt x="3274165" y="1850586"/>
                  <a:pt x="3210565" y="1930789"/>
                  <a:pt x="3119387" y="1987072"/>
                </a:cubicBezTo>
                <a:cubicBezTo>
                  <a:pt x="3074079" y="2014932"/>
                  <a:pt x="3025113" y="2032662"/>
                  <a:pt x="2970518" y="2031817"/>
                </a:cubicBezTo>
                <a:cubicBezTo>
                  <a:pt x="2967423" y="2031817"/>
                  <a:pt x="2964046" y="2031536"/>
                  <a:pt x="2956729" y="2030973"/>
                </a:cubicBezTo>
                <a:cubicBezTo>
                  <a:pt x="3115166" y="1992982"/>
                  <a:pt x="3221822" y="1897019"/>
                  <a:pt x="3287392" y="1756030"/>
                </a:cubicBezTo>
                <a:cubicBezTo>
                  <a:pt x="3353243" y="1615041"/>
                  <a:pt x="3355776" y="1470957"/>
                  <a:pt x="3290487" y="1327435"/>
                </a:cubicBezTo>
                <a:close/>
                <a:moveTo>
                  <a:pt x="122104" y="1319452"/>
                </a:moveTo>
                <a:cubicBezTo>
                  <a:pt x="104937" y="1318608"/>
                  <a:pt x="92836" y="1327894"/>
                  <a:pt x="84957" y="1342528"/>
                </a:cubicBezTo>
                <a:cubicBezTo>
                  <a:pt x="82143" y="1348156"/>
                  <a:pt x="80173" y="1354629"/>
                  <a:pt x="79328" y="1361102"/>
                </a:cubicBezTo>
                <a:cubicBezTo>
                  <a:pt x="76514" y="1385022"/>
                  <a:pt x="96213" y="1411756"/>
                  <a:pt x="117882" y="1413445"/>
                </a:cubicBezTo>
                <a:cubicBezTo>
                  <a:pt x="139270" y="1415133"/>
                  <a:pt x="157843" y="1393464"/>
                  <a:pt x="158969" y="1367011"/>
                </a:cubicBezTo>
                <a:cubicBezTo>
                  <a:pt x="157562" y="1360257"/>
                  <a:pt x="156999" y="1353222"/>
                  <a:pt x="154466" y="1346749"/>
                </a:cubicBezTo>
                <a:cubicBezTo>
                  <a:pt x="148838" y="1331834"/>
                  <a:pt x="138988" y="1320296"/>
                  <a:pt x="122104" y="1319452"/>
                </a:cubicBezTo>
                <a:close/>
                <a:moveTo>
                  <a:pt x="442073" y="1278365"/>
                </a:moveTo>
                <a:cubicBezTo>
                  <a:pt x="423499" y="1278647"/>
                  <a:pt x="408866" y="1290466"/>
                  <a:pt x="404363" y="1310165"/>
                </a:cubicBezTo>
                <a:cubicBezTo>
                  <a:pt x="402675" y="1318045"/>
                  <a:pt x="402393" y="1327050"/>
                  <a:pt x="403800" y="1334930"/>
                </a:cubicBezTo>
                <a:cubicBezTo>
                  <a:pt x="408021" y="1358006"/>
                  <a:pt x="426032" y="1373202"/>
                  <a:pt x="444887" y="1371514"/>
                </a:cubicBezTo>
                <a:cubicBezTo>
                  <a:pt x="465430" y="1369544"/>
                  <a:pt x="480627" y="1350689"/>
                  <a:pt x="480908" y="1322548"/>
                </a:cubicBezTo>
                <a:cubicBezTo>
                  <a:pt x="480627" y="1320015"/>
                  <a:pt x="479782" y="1313542"/>
                  <a:pt x="477531" y="1307351"/>
                </a:cubicBezTo>
                <a:cubicBezTo>
                  <a:pt x="471903" y="1289341"/>
                  <a:pt x="457551" y="1278084"/>
                  <a:pt x="442073" y="1278365"/>
                </a:cubicBezTo>
                <a:close/>
                <a:moveTo>
                  <a:pt x="3141751" y="1260393"/>
                </a:moveTo>
                <a:cubicBezTo>
                  <a:pt x="3157871" y="1259808"/>
                  <a:pt x="3174333" y="1260810"/>
                  <a:pt x="3191148" y="1263554"/>
                </a:cubicBezTo>
                <a:cubicBezTo>
                  <a:pt x="3191992" y="1263836"/>
                  <a:pt x="3193118" y="1263836"/>
                  <a:pt x="3193962" y="1263836"/>
                </a:cubicBezTo>
                <a:cubicBezTo>
                  <a:pt x="3219853" y="1267213"/>
                  <a:pt x="3238426" y="1279032"/>
                  <a:pt x="3252497" y="1303234"/>
                </a:cubicBezTo>
                <a:cubicBezTo>
                  <a:pt x="3293583" y="1373306"/>
                  <a:pt x="3314127" y="1448444"/>
                  <a:pt x="3317222" y="1551161"/>
                </a:cubicBezTo>
                <a:cubicBezTo>
                  <a:pt x="3311031" y="1726201"/>
                  <a:pt x="3228013" y="1877602"/>
                  <a:pt x="3054099" y="1974691"/>
                </a:cubicBezTo>
                <a:cubicBezTo>
                  <a:pt x="3000349" y="2004521"/>
                  <a:pt x="2941251" y="2014089"/>
                  <a:pt x="2880184" y="2012119"/>
                </a:cubicBezTo>
                <a:cubicBezTo>
                  <a:pt x="2873430" y="2011837"/>
                  <a:pt x="2865832" y="2008179"/>
                  <a:pt x="2859922" y="2003958"/>
                </a:cubicBezTo>
                <a:cubicBezTo>
                  <a:pt x="2808705" y="1967937"/>
                  <a:pt x="2780563" y="1916156"/>
                  <a:pt x="2765930" y="1856778"/>
                </a:cubicBezTo>
                <a:cubicBezTo>
                  <a:pt x="2742853" y="1762503"/>
                  <a:pt x="2755236" y="1670481"/>
                  <a:pt x="2788161" y="1580709"/>
                </a:cubicBezTo>
                <a:cubicBezTo>
                  <a:pt x="2830374" y="1465047"/>
                  <a:pt x="2899602" y="1369648"/>
                  <a:pt x="3005695" y="1304359"/>
                </a:cubicBezTo>
                <a:cubicBezTo>
                  <a:pt x="3048119" y="1278188"/>
                  <a:pt x="3093392" y="1262147"/>
                  <a:pt x="3141751" y="1260393"/>
                </a:cubicBezTo>
                <a:close/>
                <a:moveTo>
                  <a:pt x="3134302" y="1239915"/>
                </a:moveTo>
                <a:cubicBezTo>
                  <a:pt x="3067888" y="1245543"/>
                  <a:pt x="3008791" y="1271433"/>
                  <a:pt x="2957011" y="1311676"/>
                </a:cubicBezTo>
                <a:cubicBezTo>
                  <a:pt x="2836002" y="1405950"/>
                  <a:pt x="2766492" y="1531461"/>
                  <a:pt x="2740602" y="1681174"/>
                </a:cubicBezTo>
                <a:cubicBezTo>
                  <a:pt x="2726531" y="1762784"/>
                  <a:pt x="2730190" y="1843551"/>
                  <a:pt x="2766492" y="1919251"/>
                </a:cubicBezTo>
                <a:cubicBezTo>
                  <a:pt x="2792383" y="1972720"/>
                  <a:pt x="2825308" y="2018591"/>
                  <a:pt x="2889471" y="2036883"/>
                </a:cubicBezTo>
                <a:cubicBezTo>
                  <a:pt x="2962639" y="2057708"/>
                  <a:pt x="3031023" y="2054331"/>
                  <a:pt x="3098562" y="2022531"/>
                </a:cubicBezTo>
                <a:cubicBezTo>
                  <a:pt x="3164413" y="1991575"/>
                  <a:pt x="3216757" y="1943734"/>
                  <a:pt x="3261220" y="1886889"/>
                </a:cubicBezTo>
                <a:cubicBezTo>
                  <a:pt x="3340298" y="1784735"/>
                  <a:pt x="3382229" y="1669355"/>
                  <a:pt x="3386450" y="1536245"/>
                </a:cubicBezTo>
                <a:cubicBezTo>
                  <a:pt x="3385043" y="1519360"/>
                  <a:pt x="3384480" y="1498535"/>
                  <a:pt x="3381666" y="1478274"/>
                </a:cubicBezTo>
                <a:cubicBezTo>
                  <a:pt x="3372661" y="1414674"/>
                  <a:pt x="3350711" y="1356421"/>
                  <a:pt x="3304558" y="1309987"/>
                </a:cubicBezTo>
                <a:cubicBezTo>
                  <a:pt x="3286266" y="1291414"/>
                  <a:pt x="3265160" y="1275655"/>
                  <a:pt x="3245180" y="1259051"/>
                </a:cubicBezTo>
                <a:cubicBezTo>
                  <a:pt x="3242084" y="1256518"/>
                  <a:pt x="3237863" y="1254830"/>
                  <a:pt x="3233923" y="1253423"/>
                </a:cubicBezTo>
                <a:cubicBezTo>
                  <a:pt x="3201842" y="1241885"/>
                  <a:pt x="3168635" y="1237101"/>
                  <a:pt x="3134302" y="1239915"/>
                </a:cubicBezTo>
                <a:close/>
                <a:moveTo>
                  <a:pt x="485006" y="1232130"/>
                </a:moveTo>
                <a:cubicBezTo>
                  <a:pt x="477812" y="1231228"/>
                  <a:pt x="469370" y="1231510"/>
                  <a:pt x="459520" y="1232776"/>
                </a:cubicBezTo>
                <a:cubicBezTo>
                  <a:pt x="348361" y="1247410"/>
                  <a:pt x="237484" y="1262043"/>
                  <a:pt x="126325" y="1275833"/>
                </a:cubicBezTo>
                <a:cubicBezTo>
                  <a:pt x="71730" y="1282587"/>
                  <a:pt x="55690" y="1296939"/>
                  <a:pt x="47528" y="1351252"/>
                </a:cubicBezTo>
                <a:cubicBezTo>
                  <a:pt x="46966" y="1356036"/>
                  <a:pt x="46403" y="1360539"/>
                  <a:pt x="46403" y="1365323"/>
                </a:cubicBezTo>
                <a:cubicBezTo>
                  <a:pt x="46403" y="1457908"/>
                  <a:pt x="46403" y="1550775"/>
                  <a:pt x="46403" y="1643642"/>
                </a:cubicBezTo>
                <a:cubicBezTo>
                  <a:pt x="45840" y="1643642"/>
                  <a:pt x="44996" y="1643642"/>
                  <a:pt x="44433" y="1643642"/>
                </a:cubicBezTo>
                <a:cubicBezTo>
                  <a:pt x="44433" y="1724409"/>
                  <a:pt x="44433" y="1804893"/>
                  <a:pt x="44714" y="1885660"/>
                </a:cubicBezTo>
                <a:cubicBezTo>
                  <a:pt x="44714" y="1903952"/>
                  <a:pt x="45559" y="1922244"/>
                  <a:pt x="48373" y="1940254"/>
                </a:cubicBezTo>
                <a:cubicBezTo>
                  <a:pt x="53720" y="1974024"/>
                  <a:pt x="68916" y="1985843"/>
                  <a:pt x="103249" y="1985281"/>
                </a:cubicBezTo>
                <a:cubicBezTo>
                  <a:pt x="108033" y="1984999"/>
                  <a:pt x="112817" y="1984718"/>
                  <a:pt x="117319" y="1984155"/>
                </a:cubicBezTo>
                <a:cubicBezTo>
                  <a:pt x="162346" y="1977964"/>
                  <a:pt x="207372" y="1971773"/>
                  <a:pt x="252399" y="1965863"/>
                </a:cubicBezTo>
                <a:cubicBezTo>
                  <a:pt x="323034" y="1956295"/>
                  <a:pt x="393951" y="1947852"/>
                  <a:pt x="464304" y="1937721"/>
                </a:cubicBezTo>
                <a:cubicBezTo>
                  <a:pt x="500044" y="1932656"/>
                  <a:pt x="516366" y="1916615"/>
                  <a:pt x="519743" y="1880875"/>
                </a:cubicBezTo>
                <a:cubicBezTo>
                  <a:pt x="523683" y="1839507"/>
                  <a:pt x="523965" y="1797577"/>
                  <a:pt x="523965" y="1755646"/>
                </a:cubicBezTo>
                <a:cubicBezTo>
                  <a:pt x="523965" y="1751143"/>
                  <a:pt x="521150" y="1745796"/>
                  <a:pt x="518336" y="1741856"/>
                </a:cubicBezTo>
                <a:cubicBezTo>
                  <a:pt x="516085" y="1739324"/>
                  <a:pt x="510457" y="1735947"/>
                  <a:pt x="508768" y="1736791"/>
                </a:cubicBezTo>
                <a:cubicBezTo>
                  <a:pt x="505673" y="1738479"/>
                  <a:pt x="502577" y="1743264"/>
                  <a:pt x="502577" y="1746922"/>
                </a:cubicBezTo>
                <a:cubicBezTo>
                  <a:pt x="502014" y="1763244"/>
                  <a:pt x="504265" y="1779848"/>
                  <a:pt x="502858" y="1796170"/>
                </a:cubicBezTo>
                <a:cubicBezTo>
                  <a:pt x="500607" y="1822060"/>
                  <a:pt x="498637" y="1848513"/>
                  <a:pt x="493009" y="1873840"/>
                </a:cubicBezTo>
                <a:cubicBezTo>
                  <a:pt x="487662" y="1898042"/>
                  <a:pt x="470496" y="1912675"/>
                  <a:pt x="444605" y="1916334"/>
                </a:cubicBezTo>
                <a:cubicBezTo>
                  <a:pt x="330914" y="1931812"/>
                  <a:pt x="217222" y="1948134"/>
                  <a:pt x="103530" y="1963612"/>
                </a:cubicBezTo>
                <a:cubicBezTo>
                  <a:pt x="79328" y="1966989"/>
                  <a:pt x="65539" y="1957983"/>
                  <a:pt x="59629" y="1934344"/>
                </a:cubicBezTo>
                <a:cubicBezTo>
                  <a:pt x="55127" y="1915771"/>
                  <a:pt x="51750" y="1896353"/>
                  <a:pt x="51750" y="1877498"/>
                </a:cubicBezTo>
                <a:cubicBezTo>
                  <a:pt x="51187" y="1715403"/>
                  <a:pt x="51187" y="1553027"/>
                  <a:pt x="51468" y="1390932"/>
                </a:cubicBezTo>
                <a:cubicBezTo>
                  <a:pt x="51468" y="1377986"/>
                  <a:pt x="54001" y="1364760"/>
                  <a:pt x="56534" y="1352096"/>
                </a:cubicBezTo>
                <a:cubicBezTo>
                  <a:pt x="63006" y="1320578"/>
                  <a:pt x="81017" y="1302286"/>
                  <a:pt x="114224" y="1298065"/>
                </a:cubicBezTo>
                <a:cubicBezTo>
                  <a:pt x="225946" y="1283994"/>
                  <a:pt x="337386" y="1268797"/>
                  <a:pt x="448827" y="1254445"/>
                </a:cubicBezTo>
                <a:cubicBezTo>
                  <a:pt x="475561" y="1251068"/>
                  <a:pt x="489350" y="1260073"/>
                  <a:pt x="494697" y="1286526"/>
                </a:cubicBezTo>
                <a:cubicBezTo>
                  <a:pt x="499200" y="1308477"/>
                  <a:pt x="499200" y="1331271"/>
                  <a:pt x="502014" y="1353503"/>
                </a:cubicBezTo>
                <a:cubicBezTo>
                  <a:pt x="503984" y="1367574"/>
                  <a:pt x="506798" y="1381082"/>
                  <a:pt x="510457" y="1394590"/>
                </a:cubicBezTo>
                <a:cubicBezTo>
                  <a:pt x="511301" y="1397967"/>
                  <a:pt x="516648" y="1399937"/>
                  <a:pt x="520025" y="1402470"/>
                </a:cubicBezTo>
                <a:cubicBezTo>
                  <a:pt x="522557" y="1398811"/>
                  <a:pt x="527623" y="1394871"/>
                  <a:pt x="527342" y="1391213"/>
                </a:cubicBezTo>
                <a:cubicBezTo>
                  <a:pt x="525653" y="1353222"/>
                  <a:pt x="524809" y="1315231"/>
                  <a:pt x="520306" y="1277521"/>
                </a:cubicBezTo>
                <a:cubicBezTo>
                  <a:pt x="516929" y="1248183"/>
                  <a:pt x="506587" y="1234834"/>
                  <a:pt x="485006" y="1232130"/>
                </a:cubicBezTo>
                <a:close/>
                <a:moveTo>
                  <a:pt x="3149780" y="1193763"/>
                </a:moveTo>
                <a:cubicBezTo>
                  <a:pt x="3255311" y="1186446"/>
                  <a:pt x="3344801" y="1241040"/>
                  <a:pt x="3390671" y="1342069"/>
                </a:cubicBezTo>
                <a:cubicBezTo>
                  <a:pt x="3426693" y="1421146"/>
                  <a:pt x="3434009" y="1504727"/>
                  <a:pt x="3422471" y="1589714"/>
                </a:cubicBezTo>
                <a:cubicBezTo>
                  <a:pt x="3402772" y="1736331"/>
                  <a:pt x="3341424" y="1863812"/>
                  <a:pt x="3238989" y="1970750"/>
                </a:cubicBezTo>
                <a:cubicBezTo>
                  <a:pt x="3181861" y="2030129"/>
                  <a:pt x="3115166" y="2075437"/>
                  <a:pt x="3034400" y="2096543"/>
                </a:cubicBezTo>
                <a:cubicBezTo>
                  <a:pt x="2900164" y="2131157"/>
                  <a:pt x="2783659" y="2072060"/>
                  <a:pt x="2731597" y="1943453"/>
                </a:cubicBezTo>
                <a:cubicBezTo>
                  <a:pt x="2710209" y="1889984"/>
                  <a:pt x="2701485" y="1834264"/>
                  <a:pt x="2701204" y="1750683"/>
                </a:cubicBezTo>
                <a:cubicBezTo>
                  <a:pt x="2714993" y="1560165"/>
                  <a:pt x="2799418" y="1380904"/>
                  <a:pt x="2980931" y="1253986"/>
                </a:cubicBezTo>
                <a:cubicBezTo>
                  <a:pt x="3031304" y="1218809"/>
                  <a:pt x="3087869" y="1197984"/>
                  <a:pt x="3149780" y="1193763"/>
                </a:cubicBezTo>
                <a:close/>
                <a:moveTo>
                  <a:pt x="3066480" y="1149300"/>
                </a:moveTo>
                <a:cubicBezTo>
                  <a:pt x="3106511" y="1145923"/>
                  <a:pt x="3147246" y="1151692"/>
                  <a:pt x="3188614" y="1167873"/>
                </a:cubicBezTo>
                <a:cubicBezTo>
                  <a:pt x="3191710" y="1168717"/>
                  <a:pt x="3194806" y="1170124"/>
                  <a:pt x="3197338" y="1171250"/>
                </a:cubicBezTo>
                <a:cubicBezTo>
                  <a:pt x="3168634" y="1173220"/>
                  <a:pt x="3139367" y="1173220"/>
                  <a:pt x="3110944" y="1178004"/>
                </a:cubicBezTo>
                <a:cubicBezTo>
                  <a:pt x="3035806" y="1190667"/>
                  <a:pt x="2971362" y="1226689"/>
                  <a:pt x="2914797" y="1276218"/>
                </a:cubicBezTo>
                <a:cubicBezTo>
                  <a:pt x="2786753" y="1388502"/>
                  <a:pt x="2711334" y="1530336"/>
                  <a:pt x="2686288" y="1698341"/>
                </a:cubicBezTo>
                <a:cubicBezTo>
                  <a:pt x="2673906" y="1781921"/>
                  <a:pt x="2677283" y="1864657"/>
                  <a:pt x="2708520" y="1944579"/>
                </a:cubicBezTo>
                <a:cubicBezTo>
                  <a:pt x="2723435" y="1982851"/>
                  <a:pt x="2744260" y="2017747"/>
                  <a:pt x="2773245" y="2047577"/>
                </a:cubicBezTo>
                <a:cubicBezTo>
                  <a:pt x="2776060" y="2050391"/>
                  <a:pt x="2778592" y="2053487"/>
                  <a:pt x="2780281" y="2057426"/>
                </a:cubicBezTo>
                <a:cubicBezTo>
                  <a:pt x="2753546" y="2043356"/>
                  <a:pt x="2730470" y="2024501"/>
                  <a:pt x="2711334" y="2001706"/>
                </a:cubicBezTo>
                <a:cubicBezTo>
                  <a:pt x="2646609" y="1924317"/>
                  <a:pt x="2613402" y="1835671"/>
                  <a:pt x="2618749" y="1733799"/>
                </a:cubicBezTo>
                <a:cubicBezTo>
                  <a:pt x="2624095" y="1629957"/>
                  <a:pt x="2644920" y="1530054"/>
                  <a:pt x="2696138" y="1438876"/>
                </a:cubicBezTo>
                <a:cubicBezTo>
                  <a:pt x="2756642" y="1331094"/>
                  <a:pt x="2838815" y="1243855"/>
                  <a:pt x="2948567" y="1185602"/>
                </a:cubicBezTo>
                <a:cubicBezTo>
                  <a:pt x="2987121" y="1165200"/>
                  <a:pt x="3026449" y="1152677"/>
                  <a:pt x="3066480" y="1149300"/>
                </a:cubicBezTo>
                <a:close/>
                <a:moveTo>
                  <a:pt x="2988282" y="1088056"/>
                </a:moveTo>
                <a:cubicBezTo>
                  <a:pt x="3000700" y="1088865"/>
                  <a:pt x="3013153" y="1090483"/>
                  <a:pt x="3025394" y="1092453"/>
                </a:cubicBezTo>
                <a:cubicBezTo>
                  <a:pt x="3069013" y="1099489"/>
                  <a:pt x="3110381" y="1113841"/>
                  <a:pt x="3150624" y="1133821"/>
                </a:cubicBezTo>
                <a:cubicBezTo>
                  <a:pt x="3148654" y="1133821"/>
                  <a:pt x="3146684" y="1134384"/>
                  <a:pt x="3144995" y="1134103"/>
                </a:cubicBezTo>
                <a:cubicBezTo>
                  <a:pt x="3071265" y="1117499"/>
                  <a:pt x="3002599" y="1134103"/>
                  <a:pt x="2937311" y="1168435"/>
                </a:cubicBezTo>
                <a:cubicBezTo>
                  <a:pt x="2868364" y="1204457"/>
                  <a:pt x="2810393" y="1254830"/>
                  <a:pt x="2759175" y="1313083"/>
                </a:cubicBezTo>
                <a:cubicBezTo>
                  <a:pt x="2657865" y="1428182"/>
                  <a:pt x="2610869" y="1564105"/>
                  <a:pt x="2598768" y="1715507"/>
                </a:cubicBezTo>
                <a:cubicBezTo>
                  <a:pt x="2591170" y="1810906"/>
                  <a:pt x="2614809" y="1896457"/>
                  <a:pt x="2664901" y="1976097"/>
                </a:cubicBezTo>
                <a:cubicBezTo>
                  <a:pt x="2677002" y="1994952"/>
                  <a:pt x="2693042" y="2012400"/>
                  <a:pt x="2707958" y="2031255"/>
                </a:cubicBezTo>
                <a:cubicBezTo>
                  <a:pt x="2561903" y="1949926"/>
                  <a:pt x="2484514" y="1829761"/>
                  <a:pt x="2494926" y="1660068"/>
                </a:cubicBezTo>
                <a:cubicBezTo>
                  <a:pt x="2498584" y="1600126"/>
                  <a:pt x="2510122" y="1541592"/>
                  <a:pt x="2534887" y="1486998"/>
                </a:cubicBezTo>
                <a:cubicBezTo>
                  <a:pt x="2583853" y="1378371"/>
                  <a:pt x="2646609" y="1279032"/>
                  <a:pt x="2733848" y="1196577"/>
                </a:cubicBezTo>
                <a:cubicBezTo>
                  <a:pt x="2795196" y="1138324"/>
                  <a:pt x="2865831" y="1097237"/>
                  <a:pt x="2951382" y="1088513"/>
                </a:cubicBezTo>
                <a:cubicBezTo>
                  <a:pt x="2963483" y="1087247"/>
                  <a:pt x="2975865" y="1087247"/>
                  <a:pt x="2988282" y="1088056"/>
                </a:cubicBezTo>
                <a:close/>
                <a:moveTo>
                  <a:pt x="2711053" y="991707"/>
                </a:moveTo>
                <a:cubicBezTo>
                  <a:pt x="2723436" y="991989"/>
                  <a:pt x="2736381" y="994240"/>
                  <a:pt x="2747637" y="999024"/>
                </a:cubicBezTo>
                <a:cubicBezTo>
                  <a:pt x="2798011" y="1020130"/>
                  <a:pt x="2848102" y="1042643"/>
                  <a:pt x="2898194" y="1064594"/>
                </a:cubicBezTo>
                <a:cubicBezTo>
                  <a:pt x="2902416" y="1066564"/>
                  <a:pt x="2906355" y="1068815"/>
                  <a:pt x="2912546" y="1071910"/>
                </a:cubicBezTo>
                <a:cubicBezTo>
                  <a:pt x="2907763" y="1073599"/>
                  <a:pt x="2905230" y="1074725"/>
                  <a:pt x="2902416" y="1075569"/>
                </a:cubicBezTo>
                <a:cubicBezTo>
                  <a:pt x="2823619" y="1095549"/>
                  <a:pt x="2758612" y="1138887"/>
                  <a:pt x="2702892" y="1196296"/>
                </a:cubicBezTo>
                <a:cubicBezTo>
                  <a:pt x="2617905" y="1283535"/>
                  <a:pt x="2552054" y="1384281"/>
                  <a:pt x="2508153" y="1497692"/>
                </a:cubicBezTo>
                <a:cubicBezTo>
                  <a:pt x="2472132" y="1590840"/>
                  <a:pt x="2460875" y="1687366"/>
                  <a:pt x="2484233" y="1786142"/>
                </a:cubicBezTo>
                <a:cubicBezTo>
                  <a:pt x="2490142" y="1810626"/>
                  <a:pt x="2499148" y="1834546"/>
                  <a:pt x="2507308" y="1860999"/>
                </a:cubicBezTo>
                <a:cubicBezTo>
                  <a:pt x="2451025" y="1829480"/>
                  <a:pt x="2394742" y="1801902"/>
                  <a:pt x="2343525" y="1767006"/>
                </a:cubicBezTo>
                <a:cubicBezTo>
                  <a:pt x="2319886" y="1751247"/>
                  <a:pt x="2303001" y="1723105"/>
                  <a:pt x="2288086" y="1697497"/>
                </a:cubicBezTo>
                <a:cubicBezTo>
                  <a:pt x="2250376" y="1632208"/>
                  <a:pt x="2243060" y="1560447"/>
                  <a:pt x="2251783" y="1486435"/>
                </a:cubicBezTo>
                <a:cubicBezTo>
                  <a:pt x="2268950" y="1344039"/>
                  <a:pt x="2329735" y="1221061"/>
                  <a:pt x="2424854" y="1115530"/>
                </a:cubicBezTo>
                <a:cubicBezTo>
                  <a:pt x="2500555" y="1031387"/>
                  <a:pt x="2596799" y="989456"/>
                  <a:pt x="2711053" y="991707"/>
                </a:cubicBezTo>
                <a:close/>
                <a:moveTo>
                  <a:pt x="3314689" y="935706"/>
                </a:moveTo>
                <a:cubicBezTo>
                  <a:pt x="3358027" y="934017"/>
                  <a:pt x="3379415" y="956249"/>
                  <a:pt x="3372942" y="999024"/>
                </a:cubicBezTo>
                <a:cubicBezTo>
                  <a:pt x="3361404" y="1075006"/>
                  <a:pt x="3348178" y="1150707"/>
                  <a:pt x="3335796" y="1226407"/>
                </a:cubicBezTo>
                <a:cubicBezTo>
                  <a:pt x="3335796" y="1227252"/>
                  <a:pt x="3334670" y="1228377"/>
                  <a:pt x="3333544" y="1230629"/>
                </a:cubicBezTo>
                <a:cubicBezTo>
                  <a:pt x="3329886" y="1228096"/>
                  <a:pt x="3326509" y="1226126"/>
                  <a:pt x="3323132" y="1223875"/>
                </a:cubicBezTo>
                <a:cubicBezTo>
                  <a:pt x="3316941" y="1219654"/>
                  <a:pt x="3311594" y="1213181"/>
                  <a:pt x="3304840" y="1210930"/>
                </a:cubicBezTo>
                <a:cubicBezTo>
                  <a:pt x="3273603" y="1199954"/>
                  <a:pt x="3253059" y="1172376"/>
                  <a:pt x="3223792" y="1159149"/>
                </a:cubicBezTo>
                <a:cubicBezTo>
                  <a:pt x="3222104" y="1158305"/>
                  <a:pt x="3219853" y="1157179"/>
                  <a:pt x="3219290" y="1155772"/>
                </a:cubicBezTo>
                <a:cubicBezTo>
                  <a:pt x="3213380" y="1135792"/>
                  <a:pt x="3194807" y="1131289"/>
                  <a:pt x="3179610" y="1122847"/>
                </a:cubicBezTo>
                <a:cubicBezTo>
                  <a:pt x="3120794" y="1091047"/>
                  <a:pt x="3056913" y="1074443"/>
                  <a:pt x="2991343" y="1064594"/>
                </a:cubicBezTo>
                <a:cubicBezTo>
                  <a:pt x="2989373" y="1064312"/>
                  <a:pt x="2987403" y="1063749"/>
                  <a:pt x="2985715" y="1064312"/>
                </a:cubicBezTo>
                <a:cubicBezTo>
                  <a:pt x="2957573" y="1071629"/>
                  <a:pt x="2934497" y="1058121"/>
                  <a:pt x="2910577" y="1047146"/>
                </a:cubicBezTo>
                <a:cubicBezTo>
                  <a:pt x="2868083" y="1027728"/>
                  <a:pt x="2823901" y="1011125"/>
                  <a:pt x="2782252" y="989737"/>
                </a:cubicBezTo>
                <a:cubicBezTo>
                  <a:pt x="2743416" y="969475"/>
                  <a:pt x="2703455" y="968350"/>
                  <a:pt x="2661806" y="972571"/>
                </a:cubicBezTo>
                <a:cubicBezTo>
                  <a:pt x="2556275" y="983265"/>
                  <a:pt x="2469318" y="1031105"/>
                  <a:pt x="2401215" y="1110746"/>
                </a:cubicBezTo>
                <a:cubicBezTo>
                  <a:pt x="2310881" y="1216558"/>
                  <a:pt x="2249814" y="1337004"/>
                  <a:pt x="2232366" y="1476867"/>
                </a:cubicBezTo>
                <a:cubicBezTo>
                  <a:pt x="2221672" y="1563262"/>
                  <a:pt x="2230678" y="1646560"/>
                  <a:pt x="2277393" y="1722261"/>
                </a:cubicBezTo>
                <a:cubicBezTo>
                  <a:pt x="2297655" y="1755187"/>
                  <a:pt x="2320731" y="1785861"/>
                  <a:pt x="2358159" y="1803027"/>
                </a:cubicBezTo>
                <a:cubicBezTo>
                  <a:pt x="2356189" y="1803309"/>
                  <a:pt x="2354219" y="1804153"/>
                  <a:pt x="2352249" y="1804153"/>
                </a:cubicBezTo>
                <a:cubicBezTo>
                  <a:pt x="2252065" y="1807249"/>
                  <a:pt x="2151600" y="1810063"/>
                  <a:pt x="2051416" y="1813158"/>
                </a:cubicBezTo>
                <a:cubicBezTo>
                  <a:pt x="2047195" y="1813158"/>
                  <a:pt x="2042974" y="1813440"/>
                  <a:pt x="2038752" y="1813158"/>
                </a:cubicBezTo>
                <a:cubicBezTo>
                  <a:pt x="2006953" y="1812033"/>
                  <a:pt x="1987816" y="1791771"/>
                  <a:pt x="1991475" y="1759971"/>
                </a:cubicBezTo>
                <a:cubicBezTo>
                  <a:pt x="1994289" y="1735488"/>
                  <a:pt x="2000480" y="1711286"/>
                  <a:pt x="2005827" y="1687084"/>
                </a:cubicBezTo>
                <a:cubicBezTo>
                  <a:pt x="2052542" y="1477149"/>
                  <a:pt x="2098975" y="1267213"/>
                  <a:pt x="2145972" y="1057277"/>
                </a:cubicBezTo>
                <a:cubicBezTo>
                  <a:pt x="2156666" y="1009718"/>
                  <a:pt x="2189873" y="982702"/>
                  <a:pt x="2238557" y="980451"/>
                </a:cubicBezTo>
                <a:cubicBezTo>
                  <a:pt x="2378702" y="974541"/>
                  <a:pt x="2518566" y="968631"/>
                  <a:pt x="2658710" y="963003"/>
                </a:cubicBezTo>
                <a:cubicBezTo>
                  <a:pt x="2784222" y="957656"/>
                  <a:pt x="2909733" y="952590"/>
                  <a:pt x="3035244" y="947525"/>
                </a:cubicBezTo>
                <a:cubicBezTo>
                  <a:pt x="3098844" y="944992"/>
                  <a:pt x="3162725" y="942741"/>
                  <a:pt x="3226325" y="940208"/>
                </a:cubicBezTo>
                <a:cubicBezTo>
                  <a:pt x="3255874" y="939083"/>
                  <a:pt x="3285141" y="936831"/>
                  <a:pt x="3314689" y="935706"/>
                </a:cubicBezTo>
                <a:close/>
                <a:moveTo>
                  <a:pt x="3414028" y="924449"/>
                </a:moveTo>
                <a:cubicBezTo>
                  <a:pt x="3447798" y="924730"/>
                  <a:pt x="3481568" y="923886"/>
                  <a:pt x="3514775" y="928107"/>
                </a:cubicBezTo>
                <a:cubicBezTo>
                  <a:pt x="3552203" y="932610"/>
                  <a:pt x="3576123" y="955686"/>
                  <a:pt x="3584566" y="993396"/>
                </a:cubicBezTo>
                <a:cubicBezTo>
                  <a:pt x="3584566" y="1006622"/>
                  <a:pt x="3584566" y="1019567"/>
                  <a:pt x="3584566" y="1032794"/>
                </a:cubicBezTo>
                <a:cubicBezTo>
                  <a:pt x="3547701" y="1166185"/>
                  <a:pt x="3486633" y="1290852"/>
                  <a:pt x="3439074" y="1421428"/>
                </a:cubicBezTo>
                <a:cubicBezTo>
                  <a:pt x="3437949" y="1417489"/>
                  <a:pt x="3436260" y="1413549"/>
                  <a:pt x="3435416" y="1409327"/>
                </a:cubicBezTo>
                <a:cubicBezTo>
                  <a:pt x="3423315" y="1358110"/>
                  <a:pt x="3403897" y="1310269"/>
                  <a:pt x="3369565" y="1269464"/>
                </a:cubicBezTo>
                <a:cubicBezTo>
                  <a:pt x="3362811" y="1261584"/>
                  <a:pt x="3361403" y="1253142"/>
                  <a:pt x="3362811" y="1243574"/>
                </a:cubicBezTo>
                <a:cubicBezTo>
                  <a:pt x="3376881" y="1140576"/>
                  <a:pt x="3390952" y="1037297"/>
                  <a:pt x="3405304" y="934299"/>
                </a:cubicBezTo>
                <a:cubicBezTo>
                  <a:pt x="3405867" y="930640"/>
                  <a:pt x="3410933" y="924449"/>
                  <a:pt x="3414028" y="924449"/>
                </a:cubicBezTo>
                <a:close/>
                <a:moveTo>
                  <a:pt x="592277" y="545945"/>
                </a:moveTo>
                <a:cubicBezTo>
                  <a:pt x="597061" y="548478"/>
                  <a:pt x="601001" y="550448"/>
                  <a:pt x="604378" y="552980"/>
                </a:cubicBezTo>
                <a:cubicBezTo>
                  <a:pt x="648279" y="588720"/>
                  <a:pt x="692461" y="624460"/>
                  <a:pt x="736081" y="660762"/>
                </a:cubicBezTo>
                <a:cubicBezTo>
                  <a:pt x="752121" y="673989"/>
                  <a:pt x="760001" y="692562"/>
                  <a:pt x="762534" y="713387"/>
                </a:cubicBezTo>
                <a:cubicBezTo>
                  <a:pt x="765629" y="739559"/>
                  <a:pt x="768725" y="765730"/>
                  <a:pt x="773790" y="791339"/>
                </a:cubicBezTo>
                <a:cubicBezTo>
                  <a:pt x="775197" y="799782"/>
                  <a:pt x="780544" y="809350"/>
                  <a:pt x="787298" y="814134"/>
                </a:cubicBezTo>
                <a:cubicBezTo>
                  <a:pt x="1141037" y="1073880"/>
                  <a:pt x="1495339" y="1333064"/>
                  <a:pt x="1849359" y="1592247"/>
                </a:cubicBezTo>
                <a:cubicBezTo>
                  <a:pt x="1877219" y="1612790"/>
                  <a:pt x="1905361" y="1632771"/>
                  <a:pt x="1935754" y="1654721"/>
                </a:cubicBezTo>
                <a:cubicBezTo>
                  <a:pt x="1948980" y="1617574"/>
                  <a:pt x="1961644" y="1581835"/>
                  <a:pt x="1974308" y="1546095"/>
                </a:cubicBezTo>
                <a:cubicBezTo>
                  <a:pt x="1975715" y="1546376"/>
                  <a:pt x="1977403" y="1546658"/>
                  <a:pt x="1978810" y="1546939"/>
                </a:cubicBezTo>
                <a:cubicBezTo>
                  <a:pt x="1975152" y="1574236"/>
                  <a:pt x="1971494" y="1601534"/>
                  <a:pt x="1968117" y="1629112"/>
                </a:cubicBezTo>
                <a:cubicBezTo>
                  <a:pt x="1963895" y="1662882"/>
                  <a:pt x="1958830" y="1696933"/>
                  <a:pt x="1957423" y="1730985"/>
                </a:cubicBezTo>
                <a:cubicBezTo>
                  <a:pt x="1956579" y="1750965"/>
                  <a:pt x="1960518" y="1771508"/>
                  <a:pt x="1963051" y="1793177"/>
                </a:cubicBezTo>
                <a:lnTo>
                  <a:pt x="1842324" y="1711567"/>
                </a:lnTo>
                <a:cubicBezTo>
                  <a:pt x="1835851" y="1707064"/>
                  <a:pt x="1829097" y="1702280"/>
                  <a:pt x="1822625" y="1697496"/>
                </a:cubicBezTo>
                <a:cubicBezTo>
                  <a:pt x="1822625" y="1697778"/>
                  <a:pt x="1822625" y="1698059"/>
                  <a:pt x="1823188" y="1698903"/>
                </a:cubicBezTo>
                <a:lnTo>
                  <a:pt x="1814535" y="1693067"/>
                </a:lnTo>
                <a:lnTo>
                  <a:pt x="1814535" y="1700207"/>
                </a:lnTo>
                <a:cubicBezTo>
                  <a:pt x="1814535" y="1777034"/>
                  <a:pt x="1814535" y="1854141"/>
                  <a:pt x="1814535" y="1930968"/>
                </a:cubicBezTo>
                <a:cubicBezTo>
                  <a:pt x="1814535" y="1944757"/>
                  <a:pt x="1813973" y="1958265"/>
                  <a:pt x="1812847" y="1971773"/>
                </a:cubicBezTo>
                <a:cubicBezTo>
                  <a:pt x="1808907" y="2022428"/>
                  <a:pt x="1782454" y="2057323"/>
                  <a:pt x="1736583" y="2077866"/>
                </a:cubicBezTo>
                <a:cubicBezTo>
                  <a:pt x="1651315" y="2115857"/>
                  <a:pt x="1565483" y="2115013"/>
                  <a:pt x="1479933" y="2079836"/>
                </a:cubicBezTo>
                <a:cubicBezTo>
                  <a:pt x="1448696" y="2066891"/>
                  <a:pt x="1426182" y="2044378"/>
                  <a:pt x="1416614" y="2010608"/>
                </a:cubicBezTo>
                <a:lnTo>
                  <a:pt x="1407645" y="1990988"/>
                </a:lnTo>
                <a:lnTo>
                  <a:pt x="1370743" y="1960516"/>
                </a:lnTo>
                <a:cubicBezTo>
                  <a:pt x="1313334" y="1933500"/>
                  <a:pt x="1256770" y="1905359"/>
                  <a:pt x="1197954" y="1882001"/>
                </a:cubicBezTo>
                <a:cubicBezTo>
                  <a:pt x="1032763" y="1816713"/>
                  <a:pt x="861100" y="1775345"/>
                  <a:pt x="685778" y="1751706"/>
                </a:cubicBezTo>
                <a:cubicBezTo>
                  <a:pt x="643566" y="1745796"/>
                  <a:pt x="601072" y="1741294"/>
                  <a:pt x="556327" y="1735665"/>
                </a:cubicBezTo>
                <a:cubicBezTo>
                  <a:pt x="556327" y="1745796"/>
                  <a:pt x="556609" y="1753394"/>
                  <a:pt x="556327" y="1761274"/>
                </a:cubicBezTo>
                <a:cubicBezTo>
                  <a:pt x="553232" y="1819808"/>
                  <a:pt x="551262" y="1878343"/>
                  <a:pt x="546196" y="1936596"/>
                </a:cubicBezTo>
                <a:cubicBezTo>
                  <a:pt x="543382" y="1970084"/>
                  <a:pt x="527904" y="1984436"/>
                  <a:pt x="494135" y="1989502"/>
                </a:cubicBezTo>
                <a:cubicBezTo>
                  <a:pt x="415620" y="2001040"/>
                  <a:pt x="337105" y="2011171"/>
                  <a:pt x="258590" y="2021865"/>
                </a:cubicBezTo>
                <a:cubicBezTo>
                  <a:pt x="197804" y="2030026"/>
                  <a:pt x="136737" y="2038187"/>
                  <a:pt x="75951" y="2046066"/>
                </a:cubicBezTo>
                <a:cubicBezTo>
                  <a:pt x="69760" y="2046910"/>
                  <a:pt x="63851" y="2047473"/>
                  <a:pt x="57659" y="2047473"/>
                </a:cubicBezTo>
                <a:cubicBezTo>
                  <a:pt x="33458" y="2047473"/>
                  <a:pt x="19950" y="2038750"/>
                  <a:pt x="14321" y="2015392"/>
                </a:cubicBezTo>
                <a:cubicBezTo>
                  <a:pt x="8975" y="1992597"/>
                  <a:pt x="5316" y="1969521"/>
                  <a:pt x="3065" y="1946164"/>
                </a:cubicBezTo>
                <a:cubicBezTo>
                  <a:pt x="814" y="1922806"/>
                  <a:pt x="251" y="1899167"/>
                  <a:pt x="251" y="1875810"/>
                </a:cubicBezTo>
                <a:cubicBezTo>
                  <a:pt x="-31" y="1719625"/>
                  <a:pt x="-312" y="1563439"/>
                  <a:pt x="814" y="1407535"/>
                </a:cubicBezTo>
                <a:cubicBezTo>
                  <a:pt x="1095" y="1370107"/>
                  <a:pt x="2221" y="1332679"/>
                  <a:pt x="5598" y="1295250"/>
                </a:cubicBezTo>
                <a:cubicBezTo>
                  <a:pt x="9256" y="1252194"/>
                  <a:pt x="28955" y="1232213"/>
                  <a:pt x="71730" y="1226304"/>
                </a:cubicBezTo>
                <a:cubicBezTo>
                  <a:pt x="177824" y="1211389"/>
                  <a:pt x="284480" y="1197881"/>
                  <a:pt x="390855" y="1183810"/>
                </a:cubicBezTo>
                <a:cubicBezTo>
                  <a:pt x="422936" y="1179589"/>
                  <a:pt x="455018" y="1175649"/>
                  <a:pt x="487099" y="1171990"/>
                </a:cubicBezTo>
                <a:cubicBezTo>
                  <a:pt x="518618" y="1168332"/>
                  <a:pt x="545352" y="1186343"/>
                  <a:pt x="550980" y="1217580"/>
                </a:cubicBezTo>
                <a:cubicBezTo>
                  <a:pt x="555202" y="1240374"/>
                  <a:pt x="556609" y="1264013"/>
                  <a:pt x="557172" y="1287371"/>
                </a:cubicBezTo>
                <a:cubicBezTo>
                  <a:pt x="557734" y="1316075"/>
                  <a:pt x="556609" y="1344498"/>
                  <a:pt x="556327" y="1373202"/>
                </a:cubicBezTo>
                <a:cubicBezTo>
                  <a:pt x="556046" y="1401625"/>
                  <a:pt x="564207" y="1413445"/>
                  <a:pt x="592348" y="1419917"/>
                </a:cubicBezTo>
                <a:cubicBezTo>
                  <a:pt x="652571" y="1433988"/>
                  <a:pt x="713076" y="1447215"/>
                  <a:pt x="773298" y="1461004"/>
                </a:cubicBezTo>
                <a:cubicBezTo>
                  <a:pt x="979294" y="1508563"/>
                  <a:pt x="1185009" y="1556404"/>
                  <a:pt x="1391005" y="1603963"/>
                </a:cubicBezTo>
                <a:lnTo>
                  <a:pt x="1407609" y="1607284"/>
                </a:lnTo>
                <a:lnTo>
                  <a:pt x="1407609" y="1607059"/>
                </a:lnTo>
                <a:cubicBezTo>
                  <a:pt x="1407609" y="1600868"/>
                  <a:pt x="1407609" y="1596365"/>
                  <a:pt x="1407609" y="1591862"/>
                </a:cubicBezTo>
                <a:cubicBezTo>
                  <a:pt x="1407609" y="1564424"/>
                  <a:pt x="1407539" y="1532413"/>
                  <a:pt x="1407504" y="1500402"/>
                </a:cubicBezTo>
                <a:lnTo>
                  <a:pt x="1407598" y="1418604"/>
                </a:lnTo>
                <a:lnTo>
                  <a:pt x="1353787" y="1382311"/>
                </a:lnTo>
                <a:cubicBezTo>
                  <a:pt x="1167772" y="1239071"/>
                  <a:pt x="982037" y="1095549"/>
                  <a:pt x="796303" y="952309"/>
                </a:cubicBezTo>
                <a:cubicBezTo>
                  <a:pt x="742834" y="911222"/>
                  <a:pt x="689928" y="869291"/>
                  <a:pt x="634771" y="830456"/>
                </a:cubicBezTo>
                <a:cubicBezTo>
                  <a:pt x="586930" y="796686"/>
                  <a:pt x="570327" y="751660"/>
                  <a:pt x="575392" y="696502"/>
                </a:cubicBezTo>
                <a:cubicBezTo>
                  <a:pt x="579332" y="653446"/>
                  <a:pt x="584679" y="610671"/>
                  <a:pt x="589463" y="567895"/>
                </a:cubicBezTo>
                <a:cubicBezTo>
                  <a:pt x="590307" y="561423"/>
                  <a:pt x="591152" y="554950"/>
                  <a:pt x="592277" y="545945"/>
                </a:cubicBezTo>
                <a:close/>
                <a:moveTo>
                  <a:pt x="1575261" y="0"/>
                </a:moveTo>
                <a:cubicBezTo>
                  <a:pt x="1578638" y="844"/>
                  <a:pt x="1582015" y="2814"/>
                  <a:pt x="1585392" y="2533"/>
                </a:cubicBezTo>
                <a:cubicBezTo>
                  <a:pt x="1693455" y="-3940"/>
                  <a:pt x="1792513" y="25890"/>
                  <a:pt x="1887913" y="74294"/>
                </a:cubicBezTo>
                <a:cubicBezTo>
                  <a:pt x="2060702" y="161532"/>
                  <a:pt x="2233773" y="247645"/>
                  <a:pt x="2407124" y="334040"/>
                </a:cubicBezTo>
                <a:cubicBezTo>
                  <a:pt x="2517439" y="388916"/>
                  <a:pt x="2628317" y="442666"/>
                  <a:pt x="2738632" y="497542"/>
                </a:cubicBezTo>
                <a:cubicBezTo>
                  <a:pt x="2995001" y="624742"/>
                  <a:pt x="3251370" y="752504"/>
                  <a:pt x="3507458" y="879986"/>
                </a:cubicBezTo>
                <a:cubicBezTo>
                  <a:pt x="3512242" y="882518"/>
                  <a:pt x="3517026" y="885332"/>
                  <a:pt x="3521247" y="890398"/>
                </a:cubicBezTo>
                <a:cubicBezTo>
                  <a:pt x="3514775" y="890679"/>
                  <a:pt x="3508584" y="891242"/>
                  <a:pt x="3502111" y="891524"/>
                </a:cubicBezTo>
                <a:cubicBezTo>
                  <a:pt x="3419657" y="893775"/>
                  <a:pt x="3337202" y="895745"/>
                  <a:pt x="3254747" y="898559"/>
                </a:cubicBezTo>
                <a:cubicBezTo>
                  <a:pt x="3146965" y="902217"/>
                  <a:pt x="3039464" y="907001"/>
                  <a:pt x="2931682" y="910660"/>
                </a:cubicBezTo>
                <a:cubicBezTo>
                  <a:pt x="2821086" y="914318"/>
                  <a:pt x="2710490" y="917132"/>
                  <a:pt x="2599894" y="920509"/>
                </a:cubicBezTo>
                <a:cubicBezTo>
                  <a:pt x="2525037" y="922761"/>
                  <a:pt x="2450181" y="925856"/>
                  <a:pt x="2375043" y="928389"/>
                </a:cubicBezTo>
                <a:cubicBezTo>
                  <a:pt x="2344650" y="929515"/>
                  <a:pt x="2314257" y="930077"/>
                  <a:pt x="2283583" y="930640"/>
                </a:cubicBezTo>
                <a:cubicBezTo>
                  <a:pt x="2219983" y="931766"/>
                  <a:pt x="2173268" y="959626"/>
                  <a:pt x="2141468" y="1015346"/>
                </a:cubicBezTo>
                <a:cubicBezTo>
                  <a:pt x="2112201" y="1066845"/>
                  <a:pt x="2095035" y="1122565"/>
                  <a:pt x="2075617" y="1178004"/>
                </a:cubicBezTo>
                <a:cubicBezTo>
                  <a:pt x="2035938" y="1291696"/>
                  <a:pt x="1997384" y="1405669"/>
                  <a:pt x="1957704" y="1519361"/>
                </a:cubicBezTo>
                <a:cubicBezTo>
                  <a:pt x="1946729" y="1550598"/>
                  <a:pt x="1934065" y="1581272"/>
                  <a:pt x="1921402" y="1613635"/>
                </a:cubicBezTo>
                <a:cubicBezTo>
                  <a:pt x="1917180" y="1610821"/>
                  <a:pt x="1913241" y="1608288"/>
                  <a:pt x="1909301" y="1605193"/>
                </a:cubicBezTo>
                <a:cubicBezTo>
                  <a:pt x="1721878" y="1467862"/>
                  <a:pt x="1534174" y="1330531"/>
                  <a:pt x="1346470" y="1193201"/>
                </a:cubicBezTo>
                <a:cubicBezTo>
                  <a:pt x="1166927" y="1062061"/>
                  <a:pt x="987384" y="931203"/>
                  <a:pt x="808123" y="799782"/>
                </a:cubicBezTo>
                <a:cubicBezTo>
                  <a:pt x="802494" y="795561"/>
                  <a:pt x="797710" y="787681"/>
                  <a:pt x="796303" y="780646"/>
                </a:cubicBezTo>
                <a:cubicBezTo>
                  <a:pt x="791519" y="756163"/>
                  <a:pt x="787861" y="731680"/>
                  <a:pt x="784765" y="706915"/>
                </a:cubicBezTo>
                <a:cubicBezTo>
                  <a:pt x="781107" y="678492"/>
                  <a:pt x="768162" y="655416"/>
                  <a:pt x="745930" y="637687"/>
                </a:cubicBezTo>
                <a:cubicBezTo>
                  <a:pt x="698652" y="599415"/>
                  <a:pt x="651374" y="560861"/>
                  <a:pt x="603815" y="522870"/>
                </a:cubicBezTo>
                <a:cubicBezTo>
                  <a:pt x="595654" y="516397"/>
                  <a:pt x="592840" y="510487"/>
                  <a:pt x="595091" y="499512"/>
                </a:cubicBezTo>
                <a:cubicBezTo>
                  <a:pt x="614509" y="392574"/>
                  <a:pt x="633082" y="285636"/>
                  <a:pt x="652219" y="178699"/>
                </a:cubicBezTo>
                <a:cubicBezTo>
                  <a:pt x="657847" y="147180"/>
                  <a:pt x="666289" y="116506"/>
                  <a:pt x="685144" y="89771"/>
                </a:cubicBezTo>
                <a:cubicBezTo>
                  <a:pt x="711316" y="52625"/>
                  <a:pt x="749307" y="35177"/>
                  <a:pt x="792926" y="32081"/>
                </a:cubicBezTo>
                <a:cubicBezTo>
                  <a:pt x="845270" y="28142"/>
                  <a:pt x="897894" y="26734"/>
                  <a:pt x="950237" y="25046"/>
                </a:cubicBezTo>
                <a:cubicBezTo>
                  <a:pt x="1048733" y="21950"/>
                  <a:pt x="1146947" y="19980"/>
                  <a:pt x="1245442" y="16322"/>
                </a:cubicBezTo>
                <a:cubicBezTo>
                  <a:pt x="1347596" y="12382"/>
                  <a:pt x="1449468" y="7317"/>
                  <a:pt x="1551622" y="2533"/>
                </a:cubicBezTo>
                <a:cubicBezTo>
                  <a:pt x="1555562" y="2251"/>
                  <a:pt x="1559783" y="1126"/>
                  <a:pt x="1563723" y="281"/>
                </a:cubicBezTo>
                <a:cubicBezTo>
                  <a:pt x="1567663" y="0"/>
                  <a:pt x="1571321" y="0"/>
                  <a:pt x="1575261" y="0"/>
                </a:cubicBezTo>
                <a:close/>
              </a:path>
            </a:pathLst>
          </a:custGeom>
          <a:solidFill>
            <a:schemeClr val="accent6"/>
          </a:solidFill>
          <a:ln w="28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711ED1-2CCE-49E8-9B3C-54BEB46577B3}"/>
              </a:ext>
            </a:extLst>
          </p:cNvPr>
          <p:cNvSpPr txBox="1"/>
          <p:nvPr/>
        </p:nvSpPr>
        <p:spPr>
          <a:xfrm>
            <a:off x="1523272" y="1231660"/>
            <a:ext cx="365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2022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년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월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오미크론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확산 기간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9A0CF0-9DE9-E0C4-288F-A2B5770769D5}"/>
              </a:ext>
            </a:extLst>
          </p:cNvPr>
          <p:cNvSpPr/>
          <p:nvPr/>
        </p:nvSpPr>
        <p:spPr>
          <a:xfrm>
            <a:off x="1996110" y="3478855"/>
            <a:ext cx="452284" cy="2974572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478769-980B-10AD-FA55-6F2048767D8A}"/>
              </a:ext>
            </a:extLst>
          </p:cNvPr>
          <p:cNvSpPr/>
          <p:nvPr/>
        </p:nvSpPr>
        <p:spPr>
          <a:xfrm>
            <a:off x="3030994" y="4170783"/>
            <a:ext cx="452284" cy="2282643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06D8E7-FB98-446A-FBBF-38EBF569702A}"/>
              </a:ext>
            </a:extLst>
          </p:cNvPr>
          <p:cNvSpPr/>
          <p:nvPr/>
        </p:nvSpPr>
        <p:spPr>
          <a:xfrm>
            <a:off x="4065878" y="2759765"/>
            <a:ext cx="452284" cy="369366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63E930-01CB-A42D-13E5-B5D31DD80793}"/>
              </a:ext>
            </a:extLst>
          </p:cNvPr>
          <p:cNvSpPr/>
          <p:nvPr/>
        </p:nvSpPr>
        <p:spPr>
          <a:xfrm>
            <a:off x="7899980" y="3801449"/>
            <a:ext cx="452284" cy="2658857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3E5B4D-007E-E5EA-45BD-E872185E0281}"/>
              </a:ext>
            </a:extLst>
          </p:cNvPr>
          <p:cNvSpPr/>
          <p:nvPr/>
        </p:nvSpPr>
        <p:spPr>
          <a:xfrm>
            <a:off x="8934864" y="3067541"/>
            <a:ext cx="452284" cy="3392765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17E07B6-D777-A4D2-AD74-02310FDD63AA}"/>
              </a:ext>
            </a:extLst>
          </p:cNvPr>
          <p:cNvSpPr/>
          <p:nvPr/>
        </p:nvSpPr>
        <p:spPr>
          <a:xfrm>
            <a:off x="9969748" y="4109227"/>
            <a:ext cx="452284" cy="2351080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89E249-4D48-DF42-2A1E-65E549CE485A}"/>
              </a:ext>
            </a:extLst>
          </p:cNvPr>
          <p:cNvSpPr txBox="1"/>
          <p:nvPr/>
        </p:nvSpPr>
        <p:spPr>
          <a:xfrm>
            <a:off x="3930382" y="236691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송파구</a:t>
            </a:r>
            <a:endParaRPr lang="ko-KR" altLang="en-US" dirty="0">
              <a:solidFill>
                <a:schemeClr val="accent6">
                  <a:lumMod val="60000"/>
                  <a:lumOff val="4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203302-2FD2-38CE-71AC-DEE6D1418B8F}"/>
              </a:ext>
            </a:extLst>
          </p:cNvPr>
          <p:cNvSpPr txBox="1"/>
          <p:nvPr/>
        </p:nvSpPr>
        <p:spPr>
          <a:xfrm>
            <a:off x="2895498" y="380145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강남구</a:t>
            </a:r>
            <a:endParaRPr lang="ko-KR" altLang="en-US" dirty="0">
              <a:solidFill>
                <a:schemeClr val="accent6">
                  <a:lumMod val="60000"/>
                  <a:lumOff val="4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AB8A7B-003B-B558-87DD-1FF10B84A1E9}"/>
              </a:ext>
            </a:extLst>
          </p:cNvPr>
          <p:cNvSpPr txBox="1"/>
          <p:nvPr/>
        </p:nvSpPr>
        <p:spPr>
          <a:xfrm>
            <a:off x="1860614" y="310952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강서구</a:t>
            </a:r>
            <a:endParaRPr lang="ko-KR" altLang="en-US" dirty="0">
              <a:solidFill>
                <a:schemeClr val="accent6">
                  <a:lumMod val="60000"/>
                  <a:lumOff val="4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951BE7-0CEC-B624-2D74-73CBE08F1B74}"/>
              </a:ext>
            </a:extLst>
          </p:cNvPr>
          <p:cNvSpPr txBox="1"/>
          <p:nvPr/>
        </p:nvSpPr>
        <p:spPr>
          <a:xfrm>
            <a:off x="7764484" y="339538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서초구</a:t>
            </a:r>
            <a:endParaRPr lang="ko-KR" altLang="en-US" dirty="0">
              <a:solidFill>
                <a:schemeClr val="accent6">
                  <a:lumMod val="60000"/>
                  <a:lumOff val="4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6CD7AF-3390-C657-4636-C1D1904590D1}"/>
              </a:ext>
            </a:extLst>
          </p:cNvPr>
          <p:cNvSpPr txBox="1"/>
          <p:nvPr/>
        </p:nvSpPr>
        <p:spPr>
          <a:xfrm>
            <a:off x="8799368" y="267469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강남구</a:t>
            </a:r>
            <a:endParaRPr lang="ko-KR" altLang="en-US" dirty="0">
              <a:solidFill>
                <a:schemeClr val="accent6">
                  <a:lumMod val="60000"/>
                  <a:lumOff val="4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F568F7-450C-F966-F30D-45B9389638EC}"/>
              </a:ext>
            </a:extLst>
          </p:cNvPr>
          <p:cNvSpPr txBox="1"/>
          <p:nvPr/>
        </p:nvSpPr>
        <p:spPr>
          <a:xfrm>
            <a:off x="9834252" y="3703165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송파구</a:t>
            </a:r>
            <a:endParaRPr lang="en-US" altLang="ko-KR" sz="1400" dirty="0">
              <a:solidFill>
                <a:schemeClr val="accent6">
                  <a:lumMod val="60000"/>
                  <a:lumOff val="4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DAF54605-153C-2DBB-9BBC-461D8C40E640}"/>
              </a:ext>
            </a:extLst>
          </p:cNvPr>
          <p:cNvSpPr txBox="1">
            <a:spLocks/>
          </p:cNvSpPr>
          <p:nvPr/>
        </p:nvSpPr>
        <p:spPr>
          <a:xfrm>
            <a:off x="4343562" y="758433"/>
            <a:ext cx="2205263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(top 3)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6FBEBE-48C5-10BC-0A54-3D14B43258A6}"/>
              </a:ext>
            </a:extLst>
          </p:cNvPr>
          <p:cNvSpPr txBox="1"/>
          <p:nvPr/>
        </p:nvSpPr>
        <p:spPr>
          <a:xfrm>
            <a:off x="1860614" y="1992603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코로나 </a:t>
            </a:r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확진자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발생 수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F193E-F634-F4DE-DAA6-7A5F34785BBE}"/>
              </a:ext>
            </a:extLst>
          </p:cNvPr>
          <p:cNvSpPr txBox="1"/>
          <p:nvPr/>
        </p:nvSpPr>
        <p:spPr>
          <a:xfrm>
            <a:off x="8437966" y="199260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유동 인구 수</a:t>
            </a:r>
          </a:p>
        </p:txBody>
      </p:sp>
      <p:pic>
        <p:nvPicPr>
          <p:cNvPr id="32" name="오디오 31">
            <a:hlinkClick r:id="" action="ppaction://media"/>
            <a:extLst>
              <a:ext uri="{FF2B5EF4-FFF2-40B4-BE49-F238E27FC236}">
                <a16:creationId xmlns:a16="http://schemas.microsoft.com/office/drawing/2014/main" id="{577CA679-8E6D-6D68-42FF-B19DB1ED58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99082" y="622511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29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607">
        <p159:morph option="byObject"/>
      </p:transition>
    </mc:Choice>
    <mc:Fallback xmlns="">
      <p:transition spd="slow" advTm="46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8">
            <a:extLst>
              <a:ext uri="{FF2B5EF4-FFF2-40B4-BE49-F238E27FC236}">
                <a16:creationId xmlns:a16="http://schemas.microsoft.com/office/drawing/2014/main" id="{6C875C99-D701-4F5D-AED8-008A76D8C39B}"/>
              </a:ext>
            </a:extLst>
          </p:cNvPr>
          <p:cNvSpPr/>
          <p:nvPr/>
        </p:nvSpPr>
        <p:spPr>
          <a:xfrm flipH="1">
            <a:off x="9294470" y="182904"/>
            <a:ext cx="2664280" cy="1507001"/>
          </a:xfrm>
          <a:custGeom>
            <a:avLst/>
            <a:gdLst>
              <a:gd name="connsiteX0" fmla="*/ 113380 w 3584566"/>
              <a:gd name="connsiteY0" fmla="*/ 1853015 h 2106290"/>
              <a:gd name="connsiteX1" fmla="*/ 75670 w 3584566"/>
              <a:gd name="connsiteY1" fmla="*/ 1879468 h 2106290"/>
              <a:gd name="connsiteX2" fmla="*/ 84394 w 3584566"/>
              <a:gd name="connsiteY2" fmla="*/ 1932093 h 2106290"/>
              <a:gd name="connsiteX3" fmla="*/ 142928 w 3584566"/>
              <a:gd name="connsiteY3" fmla="*/ 1929279 h 2106290"/>
              <a:gd name="connsiteX4" fmla="*/ 153059 w 3584566"/>
              <a:gd name="connsiteY4" fmla="*/ 1902544 h 2106290"/>
              <a:gd name="connsiteX5" fmla="*/ 147712 w 3584566"/>
              <a:gd name="connsiteY5" fmla="*/ 1879750 h 2106290"/>
              <a:gd name="connsiteX6" fmla="*/ 113380 w 3584566"/>
              <a:gd name="connsiteY6" fmla="*/ 1853015 h 2106290"/>
              <a:gd name="connsiteX7" fmla="*/ 443198 w 3584566"/>
              <a:gd name="connsiteY7" fmla="*/ 1805738 h 2106290"/>
              <a:gd name="connsiteX8" fmla="*/ 404926 w 3584566"/>
              <a:gd name="connsiteY8" fmla="*/ 1853578 h 2106290"/>
              <a:gd name="connsiteX9" fmla="*/ 445731 w 3584566"/>
              <a:gd name="connsiteY9" fmla="*/ 1900856 h 2106290"/>
              <a:gd name="connsiteX10" fmla="*/ 484848 w 3584566"/>
              <a:gd name="connsiteY10" fmla="*/ 1853860 h 2106290"/>
              <a:gd name="connsiteX11" fmla="*/ 443198 w 3584566"/>
              <a:gd name="connsiteY11" fmla="*/ 1805738 h 2106290"/>
              <a:gd name="connsiteX12" fmla="*/ 295174 w 3584566"/>
              <a:gd name="connsiteY12" fmla="*/ 1473386 h 2106290"/>
              <a:gd name="connsiteX13" fmla="*/ 289827 w 3584566"/>
              <a:gd name="connsiteY13" fmla="*/ 1497025 h 2106290"/>
              <a:gd name="connsiteX14" fmla="*/ 398172 w 3584566"/>
              <a:gd name="connsiteY14" fmla="*/ 1515036 h 2106290"/>
              <a:gd name="connsiteX15" fmla="*/ 1076383 w 3584566"/>
              <a:gd name="connsiteY15" fmla="*/ 1624225 h 2106290"/>
              <a:gd name="connsiteX16" fmla="*/ 1270559 w 3584566"/>
              <a:gd name="connsiteY16" fmla="*/ 1655743 h 2106290"/>
              <a:gd name="connsiteX17" fmla="*/ 1289977 w 3584566"/>
              <a:gd name="connsiteY17" fmla="*/ 1644205 h 2106290"/>
              <a:gd name="connsiteX18" fmla="*/ 1291947 w 3584566"/>
              <a:gd name="connsiteY18" fmla="*/ 1632386 h 2106290"/>
              <a:gd name="connsiteX19" fmla="*/ 295174 w 3584566"/>
              <a:gd name="connsiteY19" fmla="*/ 1473386 h 2106290"/>
              <a:gd name="connsiteX20" fmla="*/ 3290487 w 3584566"/>
              <a:gd name="connsiteY20" fmla="*/ 1327435 h 2106290"/>
              <a:gd name="connsiteX21" fmla="*/ 3356339 w 3584566"/>
              <a:gd name="connsiteY21" fmla="*/ 1455760 h 2106290"/>
              <a:gd name="connsiteX22" fmla="*/ 3316659 w 3584566"/>
              <a:gd name="connsiteY22" fmla="*/ 1753216 h 2106290"/>
              <a:gd name="connsiteX23" fmla="*/ 3119387 w 3584566"/>
              <a:gd name="connsiteY23" fmla="*/ 1987072 h 2106290"/>
              <a:gd name="connsiteX24" fmla="*/ 2970518 w 3584566"/>
              <a:gd name="connsiteY24" fmla="*/ 2031817 h 2106290"/>
              <a:gd name="connsiteX25" fmla="*/ 2956729 w 3584566"/>
              <a:gd name="connsiteY25" fmla="*/ 2030973 h 2106290"/>
              <a:gd name="connsiteX26" fmla="*/ 3287392 w 3584566"/>
              <a:gd name="connsiteY26" fmla="*/ 1756030 h 2106290"/>
              <a:gd name="connsiteX27" fmla="*/ 3290487 w 3584566"/>
              <a:gd name="connsiteY27" fmla="*/ 1327435 h 2106290"/>
              <a:gd name="connsiteX28" fmla="*/ 122104 w 3584566"/>
              <a:gd name="connsiteY28" fmla="*/ 1319452 h 2106290"/>
              <a:gd name="connsiteX29" fmla="*/ 84957 w 3584566"/>
              <a:gd name="connsiteY29" fmla="*/ 1342528 h 2106290"/>
              <a:gd name="connsiteX30" fmla="*/ 79328 w 3584566"/>
              <a:gd name="connsiteY30" fmla="*/ 1361102 h 2106290"/>
              <a:gd name="connsiteX31" fmla="*/ 117882 w 3584566"/>
              <a:gd name="connsiteY31" fmla="*/ 1413445 h 2106290"/>
              <a:gd name="connsiteX32" fmla="*/ 158969 w 3584566"/>
              <a:gd name="connsiteY32" fmla="*/ 1367011 h 2106290"/>
              <a:gd name="connsiteX33" fmla="*/ 154466 w 3584566"/>
              <a:gd name="connsiteY33" fmla="*/ 1346749 h 2106290"/>
              <a:gd name="connsiteX34" fmla="*/ 122104 w 3584566"/>
              <a:gd name="connsiteY34" fmla="*/ 1319452 h 2106290"/>
              <a:gd name="connsiteX35" fmla="*/ 442073 w 3584566"/>
              <a:gd name="connsiteY35" fmla="*/ 1278365 h 2106290"/>
              <a:gd name="connsiteX36" fmla="*/ 404363 w 3584566"/>
              <a:gd name="connsiteY36" fmla="*/ 1310165 h 2106290"/>
              <a:gd name="connsiteX37" fmla="*/ 403800 w 3584566"/>
              <a:gd name="connsiteY37" fmla="*/ 1334930 h 2106290"/>
              <a:gd name="connsiteX38" fmla="*/ 444887 w 3584566"/>
              <a:gd name="connsiteY38" fmla="*/ 1371514 h 2106290"/>
              <a:gd name="connsiteX39" fmla="*/ 480908 w 3584566"/>
              <a:gd name="connsiteY39" fmla="*/ 1322548 h 2106290"/>
              <a:gd name="connsiteX40" fmla="*/ 477531 w 3584566"/>
              <a:gd name="connsiteY40" fmla="*/ 1307351 h 2106290"/>
              <a:gd name="connsiteX41" fmla="*/ 442073 w 3584566"/>
              <a:gd name="connsiteY41" fmla="*/ 1278365 h 2106290"/>
              <a:gd name="connsiteX42" fmla="*/ 3141751 w 3584566"/>
              <a:gd name="connsiteY42" fmla="*/ 1260393 h 2106290"/>
              <a:gd name="connsiteX43" fmla="*/ 3191148 w 3584566"/>
              <a:gd name="connsiteY43" fmla="*/ 1263554 h 2106290"/>
              <a:gd name="connsiteX44" fmla="*/ 3193962 w 3584566"/>
              <a:gd name="connsiteY44" fmla="*/ 1263836 h 2106290"/>
              <a:gd name="connsiteX45" fmla="*/ 3252497 w 3584566"/>
              <a:gd name="connsiteY45" fmla="*/ 1303234 h 2106290"/>
              <a:gd name="connsiteX46" fmla="*/ 3317222 w 3584566"/>
              <a:gd name="connsiteY46" fmla="*/ 1551161 h 2106290"/>
              <a:gd name="connsiteX47" fmla="*/ 3054099 w 3584566"/>
              <a:gd name="connsiteY47" fmla="*/ 1974691 h 2106290"/>
              <a:gd name="connsiteX48" fmla="*/ 2880184 w 3584566"/>
              <a:gd name="connsiteY48" fmla="*/ 2012119 h 2106290"/>
              <a:gd name="connsiteX49" fmla="*/ 2859922 w 3584566"/>
              <a:gd name="connsiteY49" fmla="*/ 2003958 h 2106290"/>
              <a:gd name="connsiteX50" fmla="*/ 2765930 w 3584566"/>
              <a:gd name="connsiteY50" fmla="*/ 1856778 h 2106290"/>
              <a:gd name="connsiteX51" fmla="*/ 2788161 w 3584566"/>
              <a:gd name="connsiteY51" fmla="*/ 1580709 h 2106290"/>
              <a:gd name="connsiteX52" fmla="*/ 3005695 w 3584566"/>
              <a:gd name="connsiteY52" fmla="*/ 1304359 h 2106290"/>
              <a:gd name="connsiteX53" fmla="*/ 3141751 w 3584566"/>
              <a:gd name="connsiteY53" fmla="*/ 1260393 h 2106290"/>
              <a:gd name="connsiteX54" fmla="*/ 3134302 w 3584566"/>
              <a:gd name="connsiteY54" fmla="*/ 1239915 h 2106290"/>
              <a:gd name="connsiteX55" fmla="*/ 2957011 w 3584566"/>
              <a:gd name="connsiteY55" fmla="*/ 1311676 h 2106290"/>
              <a:gd name="connsiteX56" fmla="*/ 2740602 w 3584566"/>
              <a:gd name="connsiteY56" fmla="*/ 1681174 h 2106290"/>
              <a:gd name="connsiteX57" fmla="*/ 2766492 w 3584566"/>
              <a:gd name="connsiteY57" fmla="*/ 1919251 h 2106290"/>
              <a:gd name="connsiteX58" fmla="*/ 2889471 w 3584566"/>
              <a:gd name="connsiteY58" fmla="*/ 2036883 h 2106290"/>
              <a:gd name="connsiteX59" fmla="*/ 3098562 w 3584566"/>
              <a:gd name="connsiteY59" fmla="*/ 2022531 h 2106290"/>
              <a:gd name="connsiteX60" fmla="*/ 3261220 w 3584566"/>
              <a:gd name="connsiteY60" fmla="*/ 1886889 h 2106290"/>
              <a:gd name="connsiteX61" fmla="*/ 3386450 w 3584566"/>
              <a:gd name="connsiteY61" fmla="*/ 1536245 h 2106290"/>
              <a:gd name="connsiteX62" fmla="*/ 3381666 w 3584566"/>
              <a:gd name="connsiteY62" fmla="*/ 1478274 h 2106290"/>
              <a:gd name="connsiteX63" fmla="*/ 3304558 w 3584566"/>
              <a:gd name="connsiteY63" fmla="*/ 1309987 h 2106290"/>
              <a:gd name="connsiteX64" fmla="*/ 3245180 w 3584566"/>
              <a:gd name="connsiteY64" fmla="*/ 1259051 h 2106290"/>
              <a:gd name="connsiteX65" fmla="*/ 3233923 w 3584566"/>
              <a:gd name="connsiteY65" fmla="*/ 1253423 h 2106290"/>
              <a:gd name="connsiteX66" fmla="*/ 3134302 w 3584566"/>
              <a:gd name="connsiteY66" fmla="*/ 1239915 h 2106290"/>
              <a:gd name="connsiteX67" fmla="*/ 485006 w 3584566"/>
              <a:gd name="connsiteY67" fmla="*/ 1232130 h 2106290"/>
              <a:gd name="connsiteX68" fmla="*/ 459520 w 3584566"/>
              <a:gd name="connsiteY68" fmla="*/ 1232776 h 2106290"/>
              <a:gd name="connsiteX69" fmla="*/ 126325 w 3584566"/>
              <a:gd name="connsiteY69" fmla="*/ 1275833 h 2106290"/>
              <a:gd name="connsiteX70" fmla="*/ 47528 w 3584566"/>
              <a:gd name="connsiteY70" fmla="*/ 1351252 h 2106290"/>
              <a:gd name="connsiteX71" fmla="*/ 46403 w 3584566"/>
              <a:gd name="connsiteY71" fmla="*/ 1365323 h 2106290"/>
              <a:gd name="connsiteX72" fmla="*/ 46403 w 3584566"/>
              <a:gd name="connsiteY72" fmla="*/ 1643642 h 2106290"/>
              <a:gd name="connsiteX73" fmla="*/ 44433 w 3584566"/>
              <a:gd name="connsiteY73" fmla="*/ 1643642 h 2106290"/>
              <a:gd name="connsiteX74" fmla="*/ 44714 w 3584566"/>
              <a:gd name="connsiteY74" fmla="*/ 1885660 h 2106290"/>
              <a:gd name="connsiteX75" fmla="*/ 48373 w 3584566"/>
              <a:gd name="connsiteY75" fmla="*/ 1940254 h 2106290"/>
              <a:gd name="connsiteX76" fmla="*/ 103249 w 3584566"/>
              <a:gd name="connsiteY76" fmla="*/ 1985281 h 2106290"/>
              <a:gd name="connsiteX77" fmla="*/ 117319 w 3584566"/>
              <a:gd name="connsiteY77" fmla="*/ 1984155 h 2106290"/>
              <a:gd name="connsiteX78" fmla="*/ 252399 w 3584566"/>
              <a:gd name="connsiteY78" fmla="*/ 1965863 h 2106290"/>
              <a:gd name="connsiteX79" fmla="*/ 464304 w 3584566"/>
              <a:gd name="connsiteY79" fmla="*/ 1937721 h 2106290"/>
              <a:gd name="connsiteX80" fmla="*/ 519743 w 3584566"/>
              <a:gd name="connsiteY80" fmla="*/ 1880875 h 2106290"/>
              <a:gd name="connsiteX81" fmla="*/ 523965 w 3584566"/>
              <a:gd name="connsiteY81" fmla="*/ 1755646 h 2106290"/>
              <a:gd name="connsiteX82" fmla="*/ 518336 w 3584566"/>
              <a:gd name="connsiteY82" fmla="*/ 1741856 h 2106290"/>
              <a:gd name="connsiteX83" fmla="*/ 508768 w 3584566"/>
              <a:gd name="connsiteY83" fmla="*/ 1736791 h 2106290"/>
              <a:gd name="connsiteX84" fmla="*/ 502577 w 3584566"/>
              <a:gd name="connsiteY84" fmla="*/ 1746922 h 2106290"/>
              <a:gd name="connsiteX85" fmla="*/ 502858 w 3584566"/>
              <a:gd name="connsiteY85" fmla="*/ 1796170 h 2106290"/>
              <a:gd name="connsiteX86" fmla="*/ 493009 w 3584566"/>
              <a:gd name="connsiteY86" fmla="*/ 1873840 h 2106290"/>
              <a:gd name="connsiteX87" fmla="*/ 444605 w 3584566"/>
              <a:gd name="connsiteY87" fmla="*/ 1916334 h 2106290"/>
              <a:gd name="connsiteX88" fmla="*/ 103530 w 3584566"/>
              <a:gd name="connsiteY88" fmla="*/ 1963612 h 2106290"/>
              <a:gd name="connsiteX89" fmla="*/ 59629 w 3584566"/>
              <a:gd name="connsiteY89" fmla="*/ 1934344 h 2106290"/>
              <a:gd name="connsiteX90" fmla="*/ 51750 w 3584566"/>
              <a:gd name="connsiteY90" fmla="*/ 1877498 h 2106290"/>
              <a:gd name="connsiteX91" fmla="*/ 51468 w 3584566"/>
              <a:gd name="connsiteY91" fmla="*/ 1390932 h 2106290"/>
              <a:gd name="connsiteX92" fmla="*/ 56534 w 3584566"/>
              <a:gd name="connsiteY92" fmla="*/ 1352096 h 2106290"/>
              <a:gd name="connsiteX93" fmla="*/ 114224 w 3584566"/>
              <a:gd name="connsiteY93" fmla="*/ 1298065 h 2106290"/>
              <a:gd name="connsiteX94" fmla="*/ 448827 w 3584566"/>
              <a:gd name="connsiteY94" fmla="*/ 1254445 h 2106290"/>
              <a:gd name="connsiteX95" fmla="*/ 494697 w 3584566"/>
              <a:gd name="connsiteY95" fmla="*/ 1286526 h 2106290"/>
              <a:gd name="connsiteX96" fmla="*/ 502014 w 3584566"/>
              <a:gd name="connsiteY96" fmla="*/ 1353503 h 2106290"/>
              <a:gd name="connsiteX97" fmla="*/ 510457 w 3584566"/>
              <a:gd name="connsiteY97" fmla="*/ 1394590 h 2106290"/>
              <a:gd name="connsiteX98" fmla="*/ 520025 w 3584566"/>
              <a:gd name="connsiteY98" fmla="*/ 1402470 h 2106290"/>
              <a:gd name="connsiteX99" fmla="*/ 527342 w 3584566"/>
              <a:gd name="connsiteY99" fmla="*/ 1391213 h 2106290"/>
              <a:gd name="connsiteX100" fmla="*/ 520306 w 3584566"/>
              <a:gd name="connsiteY100" fmla="*/ 1277521 h 2106290"/>
              <a:gd name="connsiteX101" fmla="*/ 485006 w 3584566"/>
              <a:gd name="connsiteY101" fmla="*/ 1232130 h 2106290"/>
              <a:gd name="connsiteX102" fmla="*/ 3149780 w 3584566"/>
              <a:gd name="connsiteY102" fmla="*/ 1193763 h 2106290"/>
              <a:gd name="connsiteX103" fmla="*/ 3390671 w 3584566"/>
              <a:gd name="connsiteY103" fmla="*/ 1342069 h 2106290"/>
              <a:gd name="connsiteX104" fmla="*/ 3422471 w 3584566"/>
              <a:gd name="connsiteY104" fmla="*/ 1589714 h 2106290"/>
              <a:gd name="connsiteX105" fmla="*/ 3238989 w 3584566"/>
              <a:gd name="connsiteY105" fmla="*/ 1970750 h 2106290"/>
              <a:gd name="connsiteX106" fmla="*/ 3034400 w 3584566"/>
              <a:gd name="connsiteY106" fmla="*/ 2096543 h 2106290"/>
              <a:gd name="connsiteX107" fmla="*/ 2731597 w 3584566"/>
              <a:gd name="connsiteY107" fmla="*/ 1943453 h 2106290"/>
              <a:gd name="connsiteX108" fmla="*/ 2701204 w 3584566"/>
              <a:gd name="connsiteY108" fmla="*/ 1750683 h 2106290"/>
              <a:gd name="connsiteX109" fmla="*/ 2980931 w 3584566"/>
              <a:gd name="connsiteY109" fmla="*/ 1253986 h 2106290"/>
              <a:gd name="connsiteX110" fmla="*/ 3149780 w 3584566"/>
              <a:gd name="connsiteY110" fmla="*/ 1193763 h 2106290"/>
              <a:gd name="connsiteX111" fmla="*/ 3066480 w 3584566"/>
              <a:gd name="connsiteY111" fmla="*/ 1149300 h 2106290"/>
              <a:gd name="connsiteX112" fmla="*/ 3188614 w 3584566"/>
              <a:gd name="connsiteY112" fmla="*/ 1167873 h 2106290"/>
              <a:gd name="connsiteX113" fmla="*/ 3197338 w 3584566"/>
              <a:gd name="connsiteY113" fmla="*/ 1171250 h 2106290"/>
              <a:gd name="connsiteX114" fmla="*/ 3110944 w 3584566"/>
              <a:gd name="connsiteY114" fmla="*/ 1178004 h 2106290"/>
              <a:gd name="connsiteX115" fmla="*/ 2914797 w 3584566"/>
              <a:gd name="connsiteY115" fmla="*/ 1276218 h 2106290"/>
              <a:gd name="connsiteX116" fmla="*/ 2686288 w 3584566"/>
              <a:gd name="connsiteY116" fmla="*/ 1698341 h 2106290"/>
              <a:gd name="connsiteX117" fmla="*/ 2708520 w 3584566"/>
              <a:gd name="connsiteY117" fmla="*/ 1944579 h 2106290"/>
              <a:gd name="connsiteX118" fmla="*/ 2773245 w 3584566"/>
              <a:gd name="connsiteY118" fmla="*/ 2047577 h 2106290"/>
              <a:gd name="connsiteX119" fmla="*/ 2780281 w 3584566"/>
              <a:gd name="connsiteY119" fmla="*/ 2057426 h 2106290"/>
              <a:gd name="connsiteX120" fmla="*/ 2711334 w 3584566"/>
              <a:gd name="connsiteY120" fmla="*/ 2001706 h 2106290"/>
              <a:gd name="connsiteX121" fmla="*/ 2618749 w 3584566"/>
              <a:gd name="connsiteY121" fmla="*/ 1733799 h 2106290"/>
              <a:gd name="connsiteX122" fmla="*/ 2696138 w 3584566"/>
              <a:gd name="connsiteY122" fmla="*/ 1438876 h 2106290"/>
              <a:gd name="connsiteX123" fmla="*/ 2948567 w 3584566"/>
              <a:gd name="connsiteY123" fmla="*/ 1185602 h 2106290"/>
              <a:gd name="connsiteX124" fmla="*/ 3066480 w 3584566"/>
              <a:gd name="connsiteY124" fmla="*/ 1149300 h 2106290"/>
              <a:gd name="connsiteX125" fmla="*/ 2988282 w 3584566"/>
              <a:gd name="connsiteY125" fmla="*/ 1088056 h 2106290"/>
              <a:gd name="connsiteX126" fmla="*/ 3025394 w 3584566"/>
              <a:gd name="connsiteY126" fmla="*/ 1092453 h 2106290"/>
              <a:gd name="connsiteX127" fmla="*/ 3150624 w 3584566"/>
              <a:gd name="connsiteY127" fmla="*/ 1133821 h 2106290"/>
              <a:gd name="connsiteX128" fmla="*/ 3144995 w 3584566"/>
              <a:gd name="connsiteY128" fmla="*/ 1134103 h 2106290"/>
              <a:gd name="connsiteX129" fmla="*/ 2937311 w 3584566"/>
              <a:gd name="connsiteY129" fmla="*/ 1168435 h 2106290"/>
              <a:gd name="connsiteX130" fmla="*/ 2759175 w 3584566"/>
              <a:gd name="connsiteY130" fmla="*/ 1313083 h 2106290"/>
              <a:gd name="connsiteX131" fmla="*/ 2598768 w 3584566"/>
              <a:gd name="connsiteY131" fmla="*/ 1715507 h 2106290"/>
              <a:gd name="connsiteX132" fmla="*/ 2664901 w 3584566"/>
              <a:gd name="connsiteY132" fmla="*/ 1976097 h 2106290"/>
              <a:gd name="connsiteX133" fmla="*/ 2707958 w 3584566"/>
              <a:gd name="connsiteY133" fmla="*/ 2031255 h 2106290"/>
              <a:gd name="connsiteX134" fmla="*/ 2494926 w 3584566"/>
              <a:gd name="connsiteY134" fmla="*/ 1660068 h 2106290"/>
              <a:gd name="connsiteX135" fmla="*/ 2534887 w 3584566"/>
              <a:gd name="connsiteY135" fmla="*/ 1486998 h 2106290"/>
              <a:gd name="connsiteX136" fmla="*/ 2733848 w 3584566"/>
              <a:gd name="connsiteY136" fmla="*/ 1196577 h 2106290"/>
              <a:gd name="connsiteX137" fmla="*/ 2951382 w 3584566"/>
              <a:gd name="connsiteY137" fmla="*/ 1088513 h 2106290"/>
              <a:gd name="connsiteX138" fmla="*/ 2988282 w 3584566"/>
              <a:gd name="connsiteY138" fmla="*/ 1088056 h 2106290"/>
              <a:gd name="connsiteX139" fmla="*/ 2711053 w 3584566"/>
              <a:gd name="connsiteY139" fmla="*/ 991707 h 2106290"/>
              <a:gd name="connsiteX140" fmla="*/ 2747637 w 3584566"/>
              <a:gd name="connsiteY140" fmla="*/ 999024 h 2106290"/>
              <a:gd name="connsiteX141" fmla="*/ 2898194 w 3584566"/>
              <a:gd name="connsiteY141" fmla="*/ 1064594 h 2106290"/>
              <a:gd name="connsiteX142" fmla="*/ 2912546 w 3584566"/>
              <a:gd name="connsiteY142" fmla="*/ 1071910 h 2106290"/>
              <a:gd name="connsiteX143" fmla="*/ 2902416 w 3584566"/>
              <a:gd name="connsiteY143" fmla="*/ 1075569 h 2106290"/>
              <a:gd name="connsiteX144" fmla="*/ 2702892 w 3584566"/>
              <a:gd name="connsiteY144" fmla="*/ 1196296 h 2106290"/>
              <a:gd name="connsiteX145" fmla="*/ 2508153 w 3584566"/>
              <a:gd name="connsiteY145" fmla="*/ 1497692 h 2106290"/>
              <a:gd name="connsiteX146" fmla="*/ 2484233 w 3584566"/>
              <a:gd name="connsiteY146" fmla="*/ 1786142 h 2106290"/>
              <a:gd name="connsiteX147" fmla="*/ 2507308 w 3584566"/>
              <a:gd name="connsiteY147" fmla="*/ 1860999 h 2106290"/>
              <a:gd name="connsiteX148" fmla="*/ 2343525 w 3584566"/>
              <a:gd name="connsiteY148" fmla="*/ 1767006 h 2106290"/>
              <a:gd name="connsiteX149" fmla="*/ 2288086 w 3584566"/>
              <a:gd name="connsiteY149" fmla="*/ 1697497 h 2106290"/>
              <a:gd name="connsiteX150" fmla="*/ 2251783 w 3584566"/>
              <a:gd name="connsiteY150" fmla="*/ 1486435 h 2106290"/>
              <a:gd name="connsiteX151" fmla="*/ 2424854 w 3584566"/>
              <a:gd name="connsiteY151" fmla="*/ 1115530 h 2106290"/>
              <a:gd name="connsiteX152" fmla="*/ 2711053 w 3584566"/>
              <a:gd name="connsiteY152" fmla="*/ 991707 h 2106290"/>
              <a:gd name="connsiteX153" fmla="*/ 3314689 w 3584566"/>
              <a:gd name="connsiteY153" fmla="*/ 935706 h 2106290"/>
              <a:gd name="connsiteX154" fmla="*/ 3372942 w 3584566"/>
              <a:gd name="connsiteY154" fmla="*/ 999024 h 2106290"/>
              <a:gd name="connsiteX155" fmla="*/ 3335796 w 3584566"/>
              <a:gd name="connsiteY155" fmla="*/ 1226407 h 2106290"/>
              <a:gd name="connsiteX156" fmla="*/ 3333544 w 3584566"/>
              <a:gd name="connsiteY156" fmla="*/ 1230629 h 2106290"/>
              <a:gd name="connsiteX157" fmla="*/ 3323132 w 3584566"/>
              <a:gd name="connsiteY157" fmla="*/ 1223875 h 2106290"/>
              <a:gd name="connsiteX158" fmla="*/ 3304840 w 3584566"/>
              <a:gd name="connsiteY158" fmla="*/ 1210930 h 2106290"/>
              <a:gd name="connsiteX159" fmla="*/ 3223792 w 3584566"/>
              <a:gd name="connsiteY159" fmla="*/ 1159149 h 2106290"/>
              <a:gd name="connsiteX160" fmla="*/ 3219290 w 3584566"/>
              <a:gd name="connsiteY160" fmla="*/ 1155772 h 2106290"/>
              <a:gd name="connsiteX161" fmla="*/ 3179610 w 3584566"/>
              <a:gd name="connsiteY161" fmla="*/ 1122847 h 2106290"/>
              <a:gd name="connsiteX162" fmla="*/ 2991343 w 3584566"/>
              <a:gd name="connsiteY162" fmla="*/ 1064594 h 2106290"/>
              <a:gd name="connsiteX163" fmla="*/ 2985715 w 3584566"/>
              <a:gd name="connsiteY163" fmla="*/ 1064312 h 2106290"/>
              <a:gd name="connsiteX164" fmla="*/ 2910577 w 3584566"/>
              <a:gd name="connsiteY164" fmla="*/ 1047146 h 2106290"/>
              <a:gd name="connsiteX165" fmla="*/ 2782252 w 3584566"/>
              <a:gd name="connsiteY165" fmla="*/ 989737 h 2106290"/>
              <a:gd name="connsiteX166" fmla="*/ 2661806 w 3584566"/>
              <a:gd name="connsiteY166" fmla="*/ 972571 h 2106290"/>
              <a:gd name="connsiteX167" fmla="*/ 2401215 w 3584566"/>
              <a:gd name="connsiteY167" fmla="*/ 1110746 h 2106290"/>
              <a:gd name="connsiteX168" fmla="*/ 2232366 w 3584566"/>
              <a:gd name="connsiteY168" fmla="*/ 1476867 h 2106290"/>
              <a:gd name="connsiteX169" fmla="*/ 2277393 w 3584566"/>
              <a:gd name="connsiteY169" fmla="*/ 1722261 h 2106290"/>
              <a:gd name="connsiteX170" fmla="*/ 2358159 w 3584566"/>
              <a:gd name="connsiteY170" fmla="*/ 1803027 h 2106290"/>
              <a:gd name="connsiteX171" fmla="*/ 2352249 w 3584566"/>
              <a:gd name="connsiteY171" fmla="*/ 1804153 h 2106290"/>
              <a:gd name="connsiteX172" fmla="*/ 2051416 w 3584566"/>
              <a:gd name="connsiteY172" fmla="*/ 1813158 h 2106290"/>
              <a:gd name="connsiteX173" fmla="*/ 2038752 w 3584566"/>
              <a:gd name="connsiteY173" fmla="*/ 1813158 h 2106290"/>
              <a:gd name="connsiteX174" fmla="*/ 1991475 w 3584566"/>
              <a:gd name="connsiteY174" fmla="*/ 1759971 h 2106290"/>
              <a:gd name="connsiteX175" fmla="*/ 2005827 w 3584566"/>
              <a:gd name="connsiteY175" fmla="*/ 1687084 h 2106290"/>
              <a:gd name="connsiteX176" fmla="*/ 2145972 w 3584566"/>
              <a:gd name="connsiteY176" fmla="*/ 1057277 h 2106290"/>
              <a:gd name="connsiteX177" fmla="*/ 2238557 w 3584566"/>
              <a:gd name="connsiteY177" fmla="*/ 980451 h 2106290"/>
              <a:gd name="connsiteX178" fmla="*/ 2658710 w 3584566"/>
              <a:gd name="connsiteY178" fmla="*/ 963003 h 2106290"/>
              <a:gd name="connsiteX179" fmla="*/ 3035244 w 3584566"/>
              <a:gd name="connsiteY179" fmla="*/ 947525 h 2106290"/>
              <a:gd name="connsiteX180" fmla="*/ 3226325 w 3584566"/>
              <a:gd name="connsiteY180" fmla="*/ 940208 h 2106290"/>
              <a:gd name="connsiteX181" fmla="*/ 3314689 w 3584566"/>
              <a:gd name="connsiteY181" fmla="*/ 935706 h 2106290"/>
              <a:gd name="connsiteX182" fmla="*/ 3414028 w 3584566"/>
              <a:gd name="connsiteY182" fmla="*/ 924449 h 2106290"/>
              <a:gd name="connsiteX183" fmla="*/ 3514775 w 3584566"/>
              <a:gd name="connsiteY183" fmla="*/ 928107 h 2106290"/>
              <a:gd name="connsiteX184" fmla="*/ 3584566 w 3584566"/>
              <a:gd name="connsiteY184" fmla="*/ 993396 h 2106290"/>
              <a:gd name="connsiteX185" fmla="*/ 3584566 w 3584566"/>
              <a:gd name="connsiteY185" fmla="*/ 1032794 h 2106290"/>
              <a:gd name="connsiteX186" fmla="*/ 3439074 w 3584566"/>
              <a:gd name="connsiteY186" fmla="*/ 1421428 h 2106290"/>
              <a:gd name="connsiteX187" fmla="*/ 3435416 w 3584566"/>
              <a:gd name="connsiteY187" fmla="*/ 1409327 h 2106290"/>
              <a:gd name="connsiteX188" fmla="*/ 3369565 w 3584566"/>
              <a:gd name="connsiteY188" fmla="*/ 1269464 h 2106290"/>
              <a:gd name="connsiteX189" fmla="*/ 3362811 w 3584566"/>
              <a:gd name="connsiteY189" fmla="*/ 1243574 h 2106290"/>
              <a:gd name="connsiteX190" fmla="*/ 3405304 w 3584566"/>
              <a:gd name="connsiteY190" fmla="*/ 934299 h 2106290"/>
              <a:gd name="connsiteX191" fmla="*/ 3414028 w 3584566"/>
              <a:gd name="connsiteY191" fmla="*/ 924449 h 2106290"/>
              <a:gd name="connsiteX192" fmla="*/ 592277 w 3584566"/>
              <a:gd name="connsiteY192" fmla="*/ 545945 h 2106290"/>
              <a:gd name="connsiteX193" fmla="*/ 604378 w 3584566"/>
              <a:gd name="connsiteY193" fmla="*/ 552980 h 2106290"/>
              <a:gd name="connsiteX194" fmla="*/ 736081 w 3584566"/>
              <a:gd name="connsiteY194" fmla="*/ 660762 h 2106290"/>
              <a:gd name="connsiteX195" fmla="*/ 762534 w 3584566"/>
              <a:gd name="connsiteY195" fmla="*/ 713387 h 2106290"/>
              <a:gd name="connsiteX196" fmla="*/ 773790 w 3584566"/>
              <a:gd name="connsiteY196" fmla="*/ 791339 h 2106290"/>
              <a:gd name="connsiteX197" fmla="*/ 787298 w 3584566"/>
              <a:gd name="connsiteY197" fmla="*/ 814134 h 2106290"/>
              <a:gd name="connsiteX198" fmla="*/ 1849359 w 3584566"/>
              <a:gd name="connsiteY198" fmla="*/ 1592247 h 2106290"/>
              <a:gd name="connsiteX199" fmla="*/ 1935754 w 3584566"/>
              <a:gd name="connsiteY199" fmla="*/ 1654721 h 2106290"/>
              <a:gd name="connsiteX200" fmla="*/ 1974308 w 3584566"/>
              <a:gd name="connsiteY200" fmla="*/ 1546095 h 2106290"/>
              <a:gd name="connsiteX201" fmla="*/ 1978810 w 3584566"/>
              <a:gd name="connsiteY201" fmla="*/ 1546939 h 2106290"/>
              <a:gd name="connsiteX202" fmla="*/ 1968117 w 3584566"/>
              <a:gd name="connsiteY202" fmla="*/ 1629112 h 2106290"/>
              <a:gd name="connsiteX203" fmla="*/ 1957423 w 3584566"/>
              <a:gd name="connsiteY203" fmla="*/ 1730985 h 2106290"/>
              <a:gd name="connsiteX204" fmla="*/ 1963051 w 3584566"/>
              <a:gd name="connsiteY204" fmla="*/ 1793177 h 2106290"/>
              <a:gd name="connsiteX205" fmla="*/ 1842324 w 3584566"/>
              <a:gd name="connsiteY205" fmla="*/ 1711567 h 2106290"/>
              <a:gd name="connsiteX206" fmla="*/ 1822625 w 3584566"/>
              <a:gd name="connsiteY206" fmla="*/ 1697496 h 2106290"/>
              <a:gd name="connsiteX207" fmla="*/ 1823188 w 3584566"/>
              <a:gd name="connsiteY207" fmla="*/ 1698903 h 2106290"/>
              <a:gd name="connsiteX208" fmla="*/ 1814535 w 3584566"/>
              <a:gd name="connsiteY208" fmla="*/ 1693067 h 2106290"/>
              <a:gd name="connsiteX209" fmla="*/ 1814535 w 3584566"/>
              <a:gd name="connsiteY209" fmla="*/ 1700207 h 2106290"/>
              <a:gd name="connsiteX210" fmla="*/ 1814535 w 3584566"/>
              <a:gd name="connsiteY210" fmla="*/ 1930968 h 2106290"/>
              <a:gd name="connsiteX211" fmla="*/ 1812847 w 3584566"/>
              <a:gd name="connsiteY211" fmla="*/ 1971773 h 2106290"/>
              <a:gd name="connsiteX212" fmla="*/ 1736583 w 3584566"/>
              <a:gd name="connsiteY212" fmla="*/ 2077866 h 2106290"/>
              <a:gd name="connsiteX213" fmla="*/ 1479933 w 3584566"/>
              <a:gd name="connsiteY213" fmla="*/ 2079836 h 2106290"/>
              <a:gd name="connsiteX214" fmla="*/ 1416614 w 3584566"/>
              <a:gd name="connsiteY214" fmla="*/ 2010608 h 2106290"/>
              <a:gd name="connsiteX215" fmla="*/ 1407645 w 3584566"/>
              <a:gd name="connsiteY215" fmla="*/ 1990988 h 2106290"/>
              <a:gd name="connsiteX216" fmla="*/ 1370743 w 3584566"/>
              <a:gd name="connsiteY216" fmla="*/ 1960516 h 2106290"/>
              <a:gd name="connsiteX217" fmla="*/ 1197954 w 3584566"/>
              <a:gd name="connsiteY217" fmla="*/ 1882001 h 2106290"/>
              <a:gd name="connsiteX218" fmla="*/ 685778 w 3584566"/>
              <a:gd name="connsiteY218" fmla="*/ 1751706 h 2106290"/>
              <a:gd name="connsiteX219" fmla="*/ 556327 w 3584566"/>
              <a:gd name="connsiteY219" fmla="*/ 1735665 h 2106290"/>
              <a:gd name="connsiteX220" fmla="*/ 556327 w 3584566"/>
              <a:gd name="connsiteY220" fmla="*/ 1761274 h 2106290"/>
              <a:gd name="connsiteX221" fmla="*/ 546196 w 3584566"/>
              <a:gd name="connsiteY221" fmla="*/ 1936596 h 2106290"/>
              <a:gd name="connsiteX222" fmla="*/ 494135 w 3584566"/>
              <a:gd name="connsiteY222" fmla="*/ 1989502 h 2106290"/>
              <a:gd name="connsiteX223" fmla="*/ 258590 w 3584566"/>
              <a:gd name="connsiteY223" fmla="*/ 2021865 h 2106290"/>
              <a:gd name="connsiteX224" fmla="*/ 75951 w 3584566"/>
              <a:gd name="connsiteY224" fmla="*/ 2046066 h 2106290"/>
              <a:gd name="connsiteX225" fmla="*/ 57659 w 3584566"/>
              <a:gd name="connsiteY225" fmla="*/ 2047473 h 2106290"/>
              <a:gd name="connsiteX226" fmla="*/ 14321 w 3584566"/>
              <a:gd name="connsiteY226" fmla="*/ 2015392 h 2106290"/>
              <a:gd name="connsiteX227" fmla="*/ 3065 w 3584566"/>
              <a:gd name="connsiteY227" fmla="*/ 1946164 h 2106290"/>
              <a:gd name="connsiteX228" fmla="*/ 251 w 3584566"/>
              <a:gd name="connsiteY228" fmla="*/ 1875810 h 2106290"/>
              <a:gd name="connsiteX229" fmla="*/ 814 w 3584566"/>
              <a:gd name="connsiteY229" fmla="*/ 1407535 h 2106290"/>
              <a:gd name="connsiteX230" fmla="*/ 5598 w 3584566"/>
              <a:gd name="connsiteY230" fmla="*/ 1295250 h 2106290"/>
              <a:gd name="connsiteX231" fmla="*/ 71730 w 3584566"/>
              <a:gd name="connsiteY231" fmla="*/ 1226304 h 2106290"/>
              <a:gd name="connsiteX232" fmla="*/ 390855 w 3584566"/>
              <a:gd name="connsiteY232" fmla="*/ 1183810 h 2106290"/>
              <a:gd name="connsiteX233" fmla="*/ 487099 w 3584566"/>
              <a:gd name="connsiteY233" fmla="*/ 1171990 h 2106290"/>
              <a:gd name="connsiteX234" fmla="*/ 550980 w 3584566"/>
              <a:gd name="connsiteY234" fmla="*/ 1217580 h 2106290"/>
              <a:gd name="connsiteX235" fmla="*/ 557172 w 3584566"/>
              <a:gd name="connsiteY235" fmla="*/ 1287371 h 2106290"/>
              <a:gd name="connsiteX236" fmla="*/ 556327 w 3584566"/>
              <a:gd name="connsiteY236" fmla="*/ 1373202 h 2106290"/>
              <a:gd name="connsiteX237" fmla="*/ 592348 w 3584566"/>
              <a:gd name="connsiteY237" fmla="*/ 1419917 h 2106290"/>
              <a:gd name="connsiteX238" fmla="*/ 773298 w 3584566"/>
              <a:gd name="connsiteY238" fmla="*/ 1461004 h 2106290"/>
              <a:gd name="connsiteX239" fmla="*/ 1391005 w 3584566"/>
              <a:gd name="connsiteY239" fmla="*/ 1603963 h 2106290"/>
              <a:gd name="connsiteX240" fmla="*/ 1407609 w 3584566"/>
              <a:gd name="connsiteY240" fmla="*/ 1607284 h 2106290"/>
              <a:gd name="connsiteX241" fmla="*/ 1407609 w 3584566"/>
              <a:gd name="connsiteY241" fmla="*/ 1607059 h 2106290"/>
              <a:gd name="connsiteX242" fmla="*/ 1407609 w 3584566"/>
              <a:gd name="connsiteY242" fmla="*/ 1591862 h 2106290"/>
              <a:gd name="connsiteX243" fmla="*/ 1407504 w 3584566"/>
              <a:gd name="connsiteY243" fmla="*/ 1500402 h 2106290"/>
              <a:gd name="connsiteX244" fmla="*/ 1407598 w 3584566"/>
              <a:gd name="connsiteY244" fmla="*/ 1418604 h 2106290"/>
              <a:gd name="connsiteX245" fmla="*/ 1353787 w 3584566"/>
              <a:gd name="connsiteY245" fmla="*/ 1382311 h 2106290"/>
              <a:gd name="connsiteX246" fmla="*/ 796303 w 3584566"/>
              <a:gd name="connsiteY246" fmla="*/ 952309 h 2106290"/>
              <a:gd name="connsiteX247" fmla="*/ 634771 w 3584566"/>
              <a:gd name="connsiteY247" fmla="*/ 830456 h 2106290"/>
              <a:gd name="connsiteX248" fmla="*/ 575392 w 3584566"/>
              <a:gd name="connsiteY248" fmla="*/ 696502 h 2106290"/>
              <a:gd name="connsiteX249" fmla="*/ 589463 w 3584566"/>
              <a:gd name="connsiteY249" fmla="*/ 567895 h 2106290"/>
              <a:gd name="connsiteX250" fmla="*/ 592277 w 3584566"/>
              <a:gd name="connsiteY250" fmla="*/ 545945 h 2106290"/>
              <a:gd name="connsiteX251" fmla="*/ 1575261 w 3584566"/>
              <a:gd name="connsiteY251" fmla="*/ 0 h 2106290"/>
              <a:gd name="connsiteX252" fmla="*/ 1585392 w 3584566"/>
              <a:gd name="connsiteY252" fmla="*/ 2533 h 2106290"/>
              <a:gd name="connsiteX253" fmla="*/ 1887913 w 3584566"/>
              <a:gd name="connsiteY253" fmla="*/ 74294 h 2106290"/>
              <a:gd name="connsiteX254" fmla="*/ 2407124 w 3584566"/>
              <a:gd name="connsiteY254" fmla="*/ 334040 h 2106290"/>
              <a:gd name="connsiteX255" fmla="*/ 2738632 w 3584566"/>
              <a:gd name="connsiteY255" fmla="*/ 497542 h 2106290"/>
              <a:gd name="connsiteX256" fmla="*/ 3507458 w 3584566"/>
              <a:gd name="connsiteY256" fmla="*/ 879986 h 2106290"/>
              <a:gd name="connsiteX257" fmla="*/ 3521247 w 3584566"/>
              <a:gd name="connsiteY257" fmla="*/ 890398 h 2106290"/>
              <a:gd name="connsiteX258" fmla="*/ 3502111 w 3584566"/>
              <a:gd name="connsiteY258" fmla="*/ 891524 h 2106290"/>
              <a:gd name="connsiteX259" fmla="*/ 3254747 w 3584566"/>
              <a:gd name="connsiteY259" fmla="*/ 898559 h 2106290"/>
              <a:gd name="connsiteX260" fmla="*/ 2931682 w 3584566"/>
              <a:gd name="connsiteY260" fmla="*/ 910660 h 2106290"/>
              <a:gd name="connsiteX261" fmla="*/ 2599894 w 3584566"/>
              <a:gd name="connsiteY261" fmla="*/ 920509 h 2106290"/>
              <a:gd name="connsiteX262" fmla="*/ 2375043 w 3584566"/>
              <a:gd name="connsiteY262" fmla="*/ 928389 h 2106290"/>
              <a:gd name="connsiteX263" fmla="*/ 2283583 w 3584566"/>
              <a:gd name="connsiteY263" fmla="*/ 930640 h 2106290"/>
              <a:gd name="connsiteX264" fmla="*/ 2141468 w 3584566"/>
              <a:gd name="connsiteY264" fmla="*/ 1015346 h 2106290"/>
              <a:gd name="connsiteX265" fmla="*/ 2075617 w 3584566"/>
              <a:gd name="connsiteY265" fmla="*/ 1178004 h 2106290"/>
              <a:gd name="connsiteX266" fmla="*/ 1957704 w 3584566"/>
              <a:gd name="connsiteY266" fmla="*/ 1519361 h 2106290"/>
              <a:gd name="connsiteX267" fmla="*/ 1921402 w 3584566"/>
              <a:gd name="connsiteY267" fmla="*/ 1613635 h 2106290"/>
              <a:gd name="connsiteX268" fmla="*/ 1909301 w 3584566"/>
              <a:gd name="connsiteY268" fmla="*/ 1605193 h 2106290"/>
              <a:gd name="connsiteX269" fmla="*/ 1346470 w 3584566"/>
              <a:gd name="connsiteY269" fmla="*/ 1193201 h 2106290"/>
              <a:gd name="connsiteX270" fmla="*/ 808123 w 3584566"/>
              <a:gd name="connsiteY270" fmla="*/ 799782 h 2106290"/>
              <a:gd name="connsiteX271" fmla="*/ 796303 w 3584566"/>
              <a:gd name="connsiteY271" fmla="*/ 780646 h 2106290"/>
              <a:gd name="connsiteX272" fmla="*/ 784765 w 3584566"/>
              <a:gd name="connsiteY272" fmla="*/ 706915 h 2106290"/>
              <a:gd name="connsiteX273" fmla="*/ 745930 w 3584566"/>
              <a:gd name="connsiteY273" fmla="*/ 637687 h 2106290"/>
              <a:gd name="connsiteX274" fmla="*/ 603815 w 3584566"/>
              <a:gd name="connsiteY274" fmla="*/ 522870 h 2106290"/>
              <a:gd name="connsiteX275" fmla="*/ 595091 w 3584566"/>
              <a:gd name="connsiteY275" fmla="*/ 499512 h 2106290"/>
              <a:gd name="connsiteX276" fmla="*/ 652219 w 3584566"/>
              <a:gd name="connsiteY276" fmla="*/ 178699 h 2106290"/>
              <a:gd name="connsiteX277" fmla="*/ 685144 w 3584566"/>
              <a:gd name="connsiteY277" fmla="*/ 89771 h 2106290"/>
              <a:gd name="connsiteX278" fmla="*/ 792926 w 3584566"/>
              <a:gd name="connsiteY278" fmla="*/ 32081 h 2106290"/>
              <a:gd name="connsiteX279" fmla="*/ 950237 w 3584566"/>
              <a:gd name="connsiteY279" fmla="*/ 25046 h 2106290"/>
              <a:gd name="connsiteX280" fmla="*/ 1245442 w 3584566"/>
              <a:gd name="connsiteY280" fmla="*/ 16322 h 2106290"/>
              <a:gd name="connsiteX281" fmla="*/ 1551622 w 3584566"/>
              <a:gd name="connsiteY281" fmla="*/ 2533 h 2106290"/>
              <a:gd name="connsiteX282" fmla="*/ 1563723 w 3584566"/>
              <a:gd name="connsiteY282" fmla="*/ 281 h 2106290"/>
              <a:gd name="connsiteX283" fmla="*/ 1575261 w 3584566"/>
              <a:gd name="connsiteY283" fmla="*/ 0 h 2106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</a:cxnLst>
            <a:rect l="l" t="t" r="r" b="b"/>
            <a:pathLst>
              <a:path w="3584566" h="2106290">
                <a:moveTo>
                  <a:pt x="113380" y="1853015"/>
                </a:moveTo>
                <a:cubicBezTo>
                  <a:pt x="96495" y="1852734"/>
                  <a:pt x="81861" y="1862583"/>
                  <a:pt x="75670" y="1879468"/>
                </a:cubicBezTo>
                <a:cubicBezTo>
                  <a:pt x="68635" y="1898323"/>
                  <a:pt x="71449" y="1916334"/>
                  <a:pt x="84394" y="1932093"/>
                </a:cubicBezTo>
                <a:cubicBezTo>
                  <a:pt x="100716" y="1951792"/>
                  <a:pt x="129139" y="1950948"/>
                  <a:pt x="142928" y="1929279"/>
                </a:cubicBezTo>
                <a:cubicBezTo>
                  <a:pt x="148275" y="1920836"/>
                  <a:pt x="150245" y="1910424"/>
                  <a:pt x="153059" y="1902544"/>
                </a:cubicBezTo>
                <a:cubicBezTo>
                  <a:pt x="150808" y="1893258"/>
                  <a:pt x="149964" y="1886222"/>
                  <a:pt x="147712" y="1879750"/>
                </a:cubicBezTo>
                <a:cubicBezTo>
                  <a:pt x="141521" y="1862865"/>
                  <a:pt x="128576" y="1853297"/>
                  <a:pt x="113380" y="1853015"/>
                </a:cubicBezTo>
                <a:close/>
                <a:moveTo>
                  <a:pt x="443198" y="1805738"/>
                </a:moveTo>
                <a:cubicBezTo>
                  <a:pt x="422655" y="1806019"/>
                  <a:pt x="404926" y="1828251"/>
                  <a:pt x="404926" y="1853578"/>
                </a:cubicBezTo>
                <a:cubicBezTo>
                  <a:pt x="404926" y="1878624"/>
                  <a:pt x="423781" y="1900575"/>
                  <a:pt x="445731" y="1900856"/>
                </a:cubicBezTo>
                <a:cubicBezTo>
                  <a:pt x="465993" y="1901137"/>
                  <a:pt x="484848" y="1878624"/>
                  <a:pt x="484848" y="1853860"/>
                </a:cubicBezTo>
                <a:cubicBezTo>
                  <a:pt x="484848" y="1828532"/>
                  <a:pt x="464867" y="1805456"/>
                  <a:pt x="443198" y="1805738"/>
                </a:cubicBezTo>
                <a:close/>
                <a:moveTo>
                  <a:pt x="295174" y="1473386"/>
                </a:moveTo>
                <a:cubicBezTo>
                  <a:pt x="293204" y="1481547"/>
                  <a:pt x="291797" y="1488301"/>
                  <a:pt x="289827" y="1497025"/>
                </a:cubicBezTo>
                <a:cubicBezTo>
                  <a:pt x="327255" y="1503216"/>
                  <a:pt x="362714" y="1509407"/>
                  <a:pt x="398172" y="1515036"/>
                </a:cubicBezTo>
                <a:cubicBezTo>
                  <a:pt x="624148" y="1551620"/>
                  <a:pt x="850406" y="1587922"/>
                  <a:pt x="1076383" y="1624225"/>
                </a:cubicBezTo>
                <a:cubicBezTo>
                  <a:pt x="1141108" y="1634637"/>
                  <a:pt x="1205834" y="1645050"/>
                  <a:pt x="1270559" y="1655743"/>
                </a:cubicBezTo>
                <a:cubicBezTo>
                  <a:pt x="1280972" y="1657432"/>
                  <a:pt x="1289414" y="1657995"/>
                  <a:pt x="1289977" y="1644205"/>
                </a:cubicBezTo>
                <a:cubicBezTo>
                  <a:pt x="1289977" y="1640828"/>
                  <a:pt x="1290821" y="1637170"/>
                  <a:pt x="1291947" y="1632386"/>
                </a:cubicBezTo>
                <a:cubicBezTo>
                  <a:pt x="959314" y="1579198"/>
                  <a:pt x="628088" y="1526574"/>
                  <a:pt x="295174" y="1473386"/>
                </a:cubicBezTo>
                <a:close/>
                <a:moveTo>
                  <a:pt x="3290487" y="1327435"/>
                </a:moveTo>
                <a:cubicBezTo>
                  <a:pt x="3325946" y="1363456"/>
                  <a:pt x="3346207" y="1407075"/>
                  <a:pt x="3356339" y="1455760"/>
                </a:cubicBezTo>
                <a:cubicBezTo>
                  <a:pt x="3377445" y="1559321"/>
                  <a:pt x="3358590" y="1657816"/>
                  <a:pt x="3316659" y="1753216"/>
                </a:cubicBezTo>
                <a:cubicBezTo>
                  <a:pt x="3274165" y="1850586"/>
                  <a:pt x="3210565" y="1930789"/>
                  <a:pt x="3119387" y="1987072"/>
                </a:cubicBezTo>
                <a:cubicBezTo>
                  <a:pt x="3074079" y="2014932"/>
                  <a:pt x="3025113" y="2032662"/>
                  <a:pt x="2970518" y="2031817"/>
                </a:cubicBezTo>
                <a:cubicBezTo>
                  <a:pt x="2967423" y="2031817"/>
                  <a:pt x="2964046" y="2031536"/>
                  <a:pt x="2956729" y="2030973"/>
                </a:cubicBezTo>
                <a:cubicBezTo>
                  <a:pt x="3115166" y="1992982"/>
                  <a:pt x="3221822" y="1897019"/>
                  <a:pt x="3287392" y="1756030"/>
                </a:cubicBezTo>
                <a:cubicBezTo>
                  <a:pt x="3353243" y="1615041"/>
                  <a:pt x="3355776" y="1470957"/>
                  <a:pt x="3290487" y="1327435"/>
                </a:cubicBezTo>
                <a:close/>
                <a:moveTo>
                  <a:pt x="122104" y="1319452"/>
                </a:moveTo>
                <a:cubicBezTo>
                  <a:pt x="104937" y="1318608"/>
                  <a:pt x="92836" y="1327894"/>
                  <a:pt x="84957" y="1342528"/>
                </a:cubicBezTo>
                <a:cubicBezTo>
                  <a:pt x="82143" y="1348156"/>
                  <a:pt x="80173" y="1354629"/>
                  <a:pt x="79328" y="1361102"/>
                </a:cubicBezTo>
                <a:cubicBezTo>
                  <a:pt x="76514" y="1385022"/>
                  <a:pt x="96213" y="1411756"/>
                  <a:pt x="117882" y="1413445"/>
                </a:cubicBezTo>
                <a:cubicBezTo>
                  <a:pt x="139270" y="1415133"/>
                  <a:pt x="157843" y="1393464"/>
                  <a:pt x="158969" y="1367011"/>
                </a:cubicBezTo>
                <a:cubicBezTo>
                  <a:pt x="157562" y="1360257"/>
                  <a:pt x="156999" y="1353222"/>
                  <a:pt x="154466" y="1346749"/>
                </a:cubicBezTo>
                <a:cubicBezTo>
                  <a:pt x="148838" y="1331834"/>
                  <a:pt x="138988" y="1320296"/>
                  <a:pt x="122104" y="1319452"/>
                </a:cubicBezTo>
                <a:close/>
                <a:moveTo>
                  <a:pt x="442073" y="1278365"/>
                </a:moveTo>
                <a:cubicBezTo>
                  <a:pt x="423499" y="1278647"/>
                  <a:pt x="408866" y="1290466"/>
                  <a:pt x="404363" y="1310165"/>
                </a:cubicBezTo>
                <a:cubicBezTo>
                  <a:pt x="402675" y="1318045"/>
                  <a:pt x="402393" y="1327050"/>
                  <a:pt x="403800" y="1334930"/>
                </a:cubicBezTo>
                <a:cubicBezTo>
                  <a:pt x="408021" y="1358006"/>
                  <a:pt x="426032" y="1373202"/>
                  <a:pt x="444887" y="1371514"/>
                </a:cubicBezTo>
                <a:cubicBezTo>
                  <a:pt x="465430" y="1369544"/>
                  <a:pt x="480627" y="1350689"/>
                  <a:pt x="480908" y="1322548"/>
                </a:cubicBezTo>
                <a:cubicBezTo>
                  <a:pt x="480627" y="1320015"/>
                  <a:pt x="479782" y="1313542"/>
                  <a:pt x="477531" y="1307351"/>
                </a:cubicBezTo>
                <a:cubicBezTo>
                  <a:pt x="471903" y="1289341"/>
                  <a:pt x="457551" y="1278084"/>
                  <a:pt x="442073" y="1278365"/>
                </a:cubicBezTo>
                <a:close/>
                <a:moveTo>
                  <a:pt x="3141751" y="1260393"/>
                </a:moveTo>
                <a:cubicBezTo>
                  <a:pt x="3157871" y="1259808"/>
                  <a:pt x="3174333" y="1260810"/>
                  <a:pt x="3191148" y="1263554"/>
                </a:cubicBezTo>
                <a:cubicBezTo>
                  <a:pt x="3191992" y="1263836"/>
                  <a:pt x="3193118" y="1263836"/>
                  <a:pt x="3193962" y="1263836"/>
                </a:cubicBezTo>
                <a:cubicBezTo>
                  <a:pt x="3219853" y="1267213"/>
                  <a:pt x="3238426" y="1279032"/>
                  <a:pt x="3252497" y="1303234"/>
                </a:cubicBezTo>
                <a:cubicBezTo>
                  <a:pt x="3293583" y="1373306"/>
                  <a:pt x="3314127" y="1448444"/>
                  <a:pt x="3317222" y="1551161"/>
                </a:cubicBezTo>
                <a:cubicBezTo>
                  <a:pt x="3311031" y="1726201"/>
                  <a:pt x="3228013" y="1877602"/>
                  <a:pt x="3054099" y="1974691"/>
                </a:cubicBezTo>
                <a:cubicBezTo>
                  <a:pt x="3000349" y="2004521"/>
                  <a:pt x="2941251" y="2014089"/>
                  <a:pt x="2880184" y="2012119"/>
                </a:cubicBezTo>
                <a:cubicBezTo>
                  <a:pt x="2873430" y="2011837"/>
                  <a:pt x="2865832" y="2008179"/>
                  <a:pt x="2859922" y="2003958"/>
                </a:cubicBezTo>
                <a:cubicBezTo>
                  <a:pt x="2808705" y="1967937"/>
                  <a:pt x="2780563" y="1916156"/>
                  <a:pt x="2765930" y="1856778"/>
                </a:cubicBezTo>
                <a:cubicBezTo>
                  <a:pt x="2742853" y="1762503"/>
                  <a:pt x="2755236" y="1670481"/>
                  <a:pt x="2788161" y="1580709"/>
                </a:cubicBezTo>
                <a:cubicBezTo>
                  <a:pt x="2830374" y="1465047"/>
                  <a:pt x="2899602" y="1369648"/>
                  <a:pt x="3005695" y="1304359"/>
                </a:cubicBezTo>
                <a:cubicBezTo>
                  <a:pt x="3048119" y="1278188"/>
                  <a:pt x="3093392" y="1262147"/>
                  <a:pt x="3141751" y="1260393"/>
                </a:cubicBezTo>
                <a:close/>
                <a:moveTo>
                  <a:pt x="3134302" y="1239915"/>
                </a:moveTo>
                <a:cubicBezTo>
                  <a:pt x="3067888" y="1245543"/>
                  <a:pt x="3008791" y="1271433"/>
                  <a:pt x="2957011" y="1311676"/>
                </a:cubicBezTo>
                <a:cubicBezTo>
                  <a:pt x="2836002" y="1405950"/>
                  <a:pt x="2766492" y="1531461"/>
                  <a:pt x="2740602" y="1681174"/>
                </a:cubicBezTo>
                <a:cubicBezTo>
                  <a:pt x="2726531" y="1762784"/>
                  <a:pt x="2730190" y="1843551"/>
                  <a:pt x="2766492" y="1919251"/>
                </a:cubicBezTo>
                <a:cubicBezTo>
                  <a:pt x="2792383" y="1972720"/>
                  <a:pt x="2825308" y="2018591"/>
                  <a:pt x="2889471" y="2036883"/>
                </a:cubicBezTo>
                <a:cubicBezTo>
                  <a:pt x="2962639" y="2057708"/>
                  <a:pt x="3031023" y="2054331"/>
                  <a:pt x="3098562" y="2022531"/>
                </a:cubicBezTo>
                <a:cubicBezTo>
                  <a:pt x="3164413" y="1991575"/>
                  <a:pt x="3216757" y="1943734"/>
                  <a:pt x="3261220" y="1886889"/>
                </a:cubicBezTo>
                <a:cubicBezTo>
                  <a:pt x="3340298" y="1784735"/>
                  <a:pt x="3382229" y="1669355"/>
                  <a:pt x="3386450" y="1536245"/>
                </a:cubicBezTo>
                <a:cubicBezTo>
                  <a:pt x="3385043" y="1519360"/>
                  <a:pt x="3384480" y="1498535"/>
                  <a:pt x="3381666" y="1478274"/>
                </a:cubicBezTo>
                <a:cubicBezTo>
                  <a:pt x="3372661" y="1414674"/>
                  <a:pt x="3350711" y="1356421"/>
                  <a:pt x="3304558" y="1309987"/>
                </a:cubicBezTo>
                <a:cubicBezTo>
                  <a:pt x="3286266" y="1291414"/>
                  <a:pt x="3265160" y="1275655"/>
                  <a:pt x="3245180" y="1259051"/>
                </a:cubicBezTo>
                <a:cubicBezTo>
                  <a:pt x="3242084" y="1256518"/>
                  <a:pt x="3237863" y="1254830"/>
                  <a:pt x="3233923" y="1253423"/>
                </a:cubicBezTo>
                <a:cubicBezTo>
                  <a:pt x="3201842" y="1241885"/>
                  <a:pt x="3168635" y="1237101"/>
                  <a:pt x="3134302" y="1239915"/>
                </a:cubicBezTo>
                <a:close/>
                <a:moveTo>
                  <a:pt x="485006" y="1232130"/>
                </a:moveTo>
                <a:cubicBezTo>
                  <a:pt x="477812" y="1231228"/>
                  <a:pt x="469370" y="1231510"/>
                  <a:pt x="459520" y="1232776"/>
                </a:cubicBezTo>
                <a:cubicBezTo>
                  <a:pt x="348361" y="1247410"/>
                  <a:pt x="237484" y="1262043"/>
                  <a:pt x="126325" y="1275833"/>
                </a:cubicBezTo>
                <a:cubicBezTo>
                  <a:pt x="71730" y="1282587"/>
                  <a:pt x="55690" y="1296939"/>
                  <a:pt x="47528" y="1351252"/>
                </a:cubicBezTo>
                <a:cubicBezTo>
                  <a:pt x="46966" y="1356036"/>
                  <a:pt x="46403" y="1360539"/>
                  <a:pt x="46403" y="1365323"/>
                </a:cubicBezTo>
                <a:cubicBezTo>
                  <a:pt x="46403" y="1457908"/>
                  <a:pt x="46403" y="1550775"/>
                  <a:pt x="46403" y="1643642"/>
                </a:cubicBezTo>
                <a:cubicBezTo>
                  <a:pt x="45840" y="1643642"/>
                  <a:pt x="44996" y="1643642"/>
                  <a:pt x="44433" y="1643642"/>
                </a:cubicBezTo>
                <a:cubicBezTo>
                  <a:pt x="44433" y="1724409"/>
                  <a:pt x="44433" y="1804893"/>
                  <a:pt x="44714" y="1885660"/>
                </a:cubicBezTo>
                <a:cubicBezTo>
                  <a:pt x="44714" y="1903952"/>
                  <a:pt x="45559" y="1922244"/>
                  <a:pt x="48373" y="1940254"/>
                </a:cubicBezTo>
                <a:cubicBezTo>
                  <a:pt x="53720" y="1974024"/>
                  <a:pt x="68916" y="1985843"/>
                  <a:pt x="103249" y="1985281"/>
                </a:cubicBezTo>
                <a:cubicBezTo>
                  <a:pt x="108033" y="1984999"/>
                  <a:pt x="112817" y="1984718"/>
                  <a:pt x="117319" y="1984155"/>
                </a:cubicBezTo>
                <a:cubicBezTo>
                  <a:pt x="162346" y="1977964"/>
                  <a:pt x="207372" y="1971773"/>
                  <a:pt x="252399" y="1965863"/>
                </a:cubicBezTo>
                <a:cubicBezTo>
                  <a:pt x="323034" y="1956295"/>
                  <a:pt x="393951" y="1947852"/>
                  <a:pt x="464304" y="1937721"/>
                </a:cubicBezTo>
                <a:cubicBezTo>
                  <a:pt x="500044" y="1932656"/>
                  <a:pt x="516366" y="1916615"/>
                  <a:pt x="519743" y="1880875"/>
                </a:cubicBezTo>
                <a:cubicBezTo>
                  <a:pt x="523683" y="1839507"/>
                  <a:pt x="523965" y="1797577"/>
                  <a:pt x="523965" y="1755646"/>
                </a:cubicBezTo>
                <a:cubicBezTo>
                  <a:pt x="523965" y="1751143"/>
                  <a:pt x="521150" y="1745796"/>
                  <a:pt x="518336" y="1741856"/>
                </a:cubicBezTo>
                <a:cubicBezTo>
                  <a:pt x="516085" y="1739324"/>
                  <a:pt x="510457" y="1735947"/>
                  <a:pt x="508768" y="1736791"/>
                </a:cubicBezTo>
                <a:cubicBezTo>
                  <a:pt x="505673" y="1738479"/>
                  <a:pt x="502577" y="1743264"/>
                  <a:pt x="502577" y="1746922"/>
                </a:cubicBezTo>
                <a:cubicBezTo>
                  <a:pt x="502014" y="1763244"/>
                  <a:pt x="504265" y="1779848"/>
                  <a:pt x="502858" y="1796170"/>
                </a:cubicBezTo>
                <a:cubicBezTo>
                  <a:pt x="500607" y="1822060"/>
                  <a:pt x="498637" y="1848513"/>
                  <a:pt x="493009" y="1873840"/>
                </a:cubicBezTo>
                <a:cubicBezTo>
                  <a:pt x="487662" y="1898042"/>
                  <a:pt x="470496" y="1912675"/>
                  <a:pt x="444605" y="1916334"/>
                </a:cubicBezTo>
                <a:cubicBezTo>
                  <a:pt x="330914" y="1931812"/>
                  <a:pt x="217222" y="1948134"/>
                  <a:pt x="103530" y="1963612"/>
                </a:cubicBezTo>
                <a:cubicBezTo>
                  <a:pt x="79328" y="1966989"/>
                  <a:pt x="65539" y="1957983"/>
                  <a:pt x="59629" y="1934344"/>
                </a:cubicBezTo>
                <a:cubicBezTo>
                  <a:pt x="55127" y="1915771"/>
                  <a:pt x="51750" y="1896353"/>
                  <a:pt x="51750" y="1877498"/>
                </a:cubicBezTo>
                <a:cubicBezTo>
                  <a:pt x="51187" y="1715403"/>
                  <a:pt x="51187" y="1553027"/>
                  <a:pt x="51468" y="1390932"/>
                </a:cubicBezTo>
                <a:cubicBezTo>
                  <a:pt x="51468" y="1377986"/>
                  <a:pt x="54001" y="1364760"/>
                  <a:pt x="56534" y="1352096"/>
                </a:cubicBezTo>
                <a:cubicBezTo>
                  <a:pt x="63006" y="1320578"/>
                  <a:pt x="81017" y="1302286"/>
                  <a:pt x="114224" y="1298065"/>
                </a:cubicBezTo>
                <a:cubicBezTo>
                  <a:pt x="225946" y="1283994"/>
                  <a:pt x="337386" y="1268797"/>
                  <a:pt x="448827" y="1254445"/>
                </a:cubicBezTo>
                <a:cubicBezTo>
                  <a:pt x="475561" y="1251068"/>
                  <a:pt x="489350" y="1260073"/>
                  <a:pt x="494697" y="1286526"/>
                </a:cubicBezTo>
                <a:cubicBezTo>
                  <a:pt x="499200" y="1308477"/>
                  <a:pt x="499200" y="1331271"/>
                  <a:pt x="502014" y="1353503"/>
                </a:cubicBezTo>
                <a:cubicBezTo>
                  <a:pt x="503984" y="1367574"/>
                  <a:pt x="506798" y="1381082"/>
                  <a:pt x="510457" y="1394590"/>
                </a:cubicBezTo>
                <a:cubicBezTo>
                  <a:pt x="511301" y="1397967"/>
                  <a:pt x="516648" y="1399937"/>
                  <a:pt x="520025" y="1402470"/>
                </a:cubicBezTo>
                <a:cubicBezTo>
                  <a:pt x="522557" y="1398811"/>
                  <a:pt x="527623" y="1394871"/>
                  <a:pt x="527342" y="1391213"/>
                </a:cubicBezTo>
                <a:cubicBezTo>
                  <a:pt x="525653" y="1353222"/>
                  <a:pt x="524809" y="1315231"/>
                  <a:pt x="520306" y="1277521"/>
                </a:cubicBezTo>
                <a:cubicBezTo>
                  <a:pt x="516929" y="1248183"/>
                  <a:pt x="506587" y="1234834"/>
                  <a:pt x="485006" y="1232130"/>
                </a:cubicBezTo>
                <a:close/>
                <a:moveTo>
                  <a:pt x="3149780" y="1193763"/>
                </a:moveTo>
                <a:cubicBezTo>
                  <a:pt x="3255311" y="1186446"/>
                  <a:pt x="3344801" y="1241040"/>
                  <a:pt x="3390671" y="1342069"/>
                </a:cubicBezTo>
                <a:cubicBezTo>
                  <a:pt x="3426693" y="1421146"/>
                  <a:pt x="3434009" y="1504727"/>
                  <a:pt x="3422471" y="1589714"/>
                </a:cubicBezTo>
                <a:cubicBezTo>
                  <a:pt x="3402772" y="1736331"/>
                  <a:pt x="3341424" y="1863812"/>
                  <a:pt x="3238989" y="1970750"/>
                </a:cubicBezTo>
                <a:cubicBezTo>
                  <a:pt x="3181861" y="2030129"/>
                  <a:pt x="3115166" y="2075437"/>
                  <a:pt x="3034400" y="2096543"/>
                </a:cubicBezTo>
                <a:cubicBezTo>
                  <a:pt x="2900164" y="2131157"/>
                  <a:pt x="2783659" y="2072060"/>
                  <a:pt x="2731597" y="1943453"/>
                </a:cubicBezTo>
                <a:cubicBezTo>
                  <a:pt x="2710209" y="1889984"/>
                  <a:pt x="2701485" y="1834264"/>
                  <a:pt x="2701204" y="1750683"/>
                </a:cubicBezTo>
                <a:cubicBezTo>
                  <a:pt x="2714993" y="1560165"/>
                  <a:pt x="2799418" y="1380904"/>
                  <a:pt x="2980931" y="1253986"/>
                </a:cubicBezTo>
                <a:cubicBezTo>
                  <a:pt x="3031304" y="1218809"/>
                  <a:pt x="3087869" y="1197984"/>
                  <a:pt x="3149780" y="1193763"/>
                </a:cubicBezTo>
                <a:close/>
                <a:moveTo>
                  <a:pt x="3066480" y="1149300"/>
                </a:moveTo>
                <a:cubicBezTo>
                  <a:pt x="3106511" y="1145923"/>
                  <a:pt x="3147246" y="1151692"/>
                  <a:pt x="3188614" y="1167873"/>
                </a:cubicBezTo>
                <a:cubicBezTo>
                  <a:pt x="3191710" y="1168717"/>
                  <a:pt x="3194806" y="1170124"/>
                  <a:pt x="3197338" y="1171250"/>
                </a:cubicBezTo>
                <a:cubicBezTo>
                  <a:pt x="3168634" y="1173220"/>
                  <a:pt x="3139367" y="1173220"/>
                  <a:pt x="3110944" y="1178004"/>
                </a:cubicBezTo>
                <a:cubicBezTo>
                  <a:pt x="3035806" y="1190667"/>
                  <a:pt x="2971362" y="1226689"/>
                  <a:pt x="2914797" y="1276218"/>
                </a:cubicBezTo>
                <a:cubicBezTo>
                  <a:pt x="2786753" y="1388502"/>
                  <a:pt x="2711334" y="1530336"/>
                  <a:pt x="2686288" y="1698341"/>
                </a:cubicBezTo>
                <a:cubicBezTo>
                  <a:pt x="2673906" y="1781921"/>
                  <a:pt x="2677283" y="1864657"/>
                  <a:pt x="2708520" y="1944579"/>
                </a:cubicBezTo>
                <a:cubicBezTo>
                  <a:pt x="2723435" y="1982851"/>
                  <a:pt x="2744260" y="2017747"/>
                  <a:pt x="2773245" y="2047577"/>
                </a:cubicBezTo>
                <a:cubicBezTo>
                  <a:pt x="2776060" y="2050391"/>
                  <a:pt x="2778592" y="2053487"/>
                  <a:pt x="2780281" y="2057426"/>
                </a:cubicBezTo>
                <a:cubicBezTo>
                  <a:pt x="2753546" y="2043356"/>
                  <a:pt x="2730470" y="2024501"/>
                  <a:pt x="2711334" y="2001706"/>
                </a:cubicBezTo>
                <a:cubicBezTo>
                  <a:pt x="2646609" y="1924317"/>
                  <a:pt x="2613402" y="1835671"/>
                  <a:pt x="2618749" y="1733799"/>
                </a:cubicBezTo>
                <a:cubicBezTo>
                  <a:pt x="2624095" y="1629957"/>
                  <a:pt x="2644920" y="1530054"/>
                  <a:pt x="2696138" y="1438876"/>
                </a:cubicBezTo>
                <a:cubicBezTo>
                  <a:pt x="2756642" y="1331094"/>
                  <a:pt x="2838815" y="1243855"/>
                  <a:pt x="2948567" y="1185602"/>
                </a:cubicBezTo>
                <a:cubicBezTo>
                  <a:pt x="2987121" y="1165200"/>
                  <a:pt x="3026449" y="1152677"/>
                  <a:pt x="3066480" y="1149300"/>
                </a:cubicBezTo>
                <a:close/>
                <a:moveTo>
                  <a:pt x="2988282" y="1088056"/>
                </a:moveTo>
                <a:cubicBezTo>
                  <a:pt x="3000700" y="1088865"/>
                  <a:pt x="3013153" y="1090483"/>
                  <a:pt x="3025394" y="1092453"/>
                </a:cubicBezTo>
                <a:cubicBezTo>
                  <a:pt x="3069013" y="1099489"/>
                  <a:pt x="3110381" y="1113841"/>
                  <a:pt x="3150624" y="1133821"/>
                </a:cubicBezTo>
                <a:cubicBezTo>
                  <a:pt x="3148654" y="1133821"/>
                  <a:pt x="3146684" y="1134384"/>
                  <a:pt x="3144995" y="1134103"/>
                </a:cubicBezTo>
                <a:cubicBezTo>
                  <a:pt x="3071265" y="1117499"/>
                  <a:pt x="3002599" y="1134103"/>
                  <a:pt x="2937311" y="1168435"/>
                </a:cubicBezTo>
                <a:cubicBezTo>
                  <a:pt x="2868364" y="1204457"/>
                  <a:pt x="2810393" y="1254830"/>
                  <a:pt x="2759175" y="1313083"/>
                </a:cubicBezTo>
                <a:cubicBezTo>
                  <a:pt x="2657865" y="1428182"/>
                  <a:pt x="2610869" y="1564105"/>
                  <a:pt x="2598768" y="1715507"/>
                </a:cubicBezTo>
                <a:cubicBezTo>
                  <a:pt x="2591170" y="1810906"/>
                  <a:pt x="2614809" y="1896457"/>
                  <a:pt x="2664901" y="1976097"/>
                </a:cubicBezTo>
                <a:cubicBezTo>
                  <a:pt x="2677002" y="1994952"/>
                  <a:pt x="2693042" y="2012400"/>
                  <a:pt x="2707958" y="2031255"/>
                </a:cubicBezTo>
                <a:cubicBezTo>
                  <a:pt x="2561903" y="1949926"/>
                  <a:pt x="2484514" y="1829761"/>
                  <a:pt x="2494926" y="1660068"/>
                </a:cubicBezTo>
                <a:cubicBezTo>
                  <a:pt x="2498584" y="1600126"/>
                  <a:pt x="2510122" y="1541592"/>
                  <a:pt x="2534887" y="1486998"/>
                </a:cubicBezTo>
                <a:cubicBezTo>
                  <a:pt x="2583853" y="1378371"/>
                  <a:pt x="2646609" y="1279032"/>
                  <a:pt x="2733848" y="1196577"/>
                </a:cubicBezTo>
                <a:cubicBezTo>
                  <a:pt x="2795196" y="1138324"/>
                  <a:pt x="2865831" y="1097237"/>
                  <a:pt x="2951382" y="1088513"/>
                </a:cubicBezTo>
                <a:cubicBezTo>
                  <a:pt x="2963483" y="1087247"/>
                  <a:pt x="2975865" y="1087247"/>
                  <a:pt x="2988282" y="1088056"/>
                </a:cubicBezTo>
                <a:close/>
                <a:moveTo>
                  <a:pt x="2711053" y="991707"/>
                </a:moveTo>
                <a:cubicBezTo>
                  <a:pt x="2723436" y="991989"/>
                  <a:pt x="2736381" y="994240"/>
                  <a:pt x="2747637" y="999024"/>
                </a:cubicBezTo>
                <a:cubicBezTo>
                  <a:pt x="2798011" y="1020130"/>
                  <a:pt x="2848102" y="1042643"/>
                  <a:pt x="2898194" y="1064594"/>
                </a:cubicBezTo>
                <a:cubicBezTo>
                  <a:pt x="2902416" y="1066564"/>
                  <a:pt x="2906355" y="1068815"/>
                  <a:pt x="2912546" y="1071910"/>
                </a:cubicBezTo>
                <a:cubicBezTo>
                  <a:pt x="2907763" y="1073599"/>
                  <a:pt x="2905230" y="1074725"/>
                  <a:pt x="2902416" y="1075569"/>
                </a:cubicBezTo>
                <a:cubicBezTo>
                  <a:pt x="2823619" y="1095549"/>
                  <a:pt x="2758612" y="1138887"/>
                  <a:pt x="2702892" y="1196296"/>
                </a:cubicBezTo>
                <a:cubicBezTo>
                  <a:pt x="2617905" y="1283535"/>
                  <a:pt x="2552054" y="1384281"/>
                  <a:pt x="2508153" y="1497692"/>
                </a:cubicBezTo>
                <a:cubicBezTo>
                  <a:pt x="2472132" y="1590840"/>
                  <a:pt x="2460875" y="1687366"/>
                  <a:pt x="2484233" y="1786142"/>
                </a:cubicBezTo>
                <a:cubicBezTo>
                  <a:pt x="2490142" y="1810626"/>
                  <a:pt x="2499148" y="1834546"/>
                  <a:pt x="2507308" y="1860999"/>
                </a:cubicBezTo>
                <a:cubicBezTo>
                  <a:pt x="2451025" y="1829480"/>
                  <a:pt x="2394742" y="1801902"/>
                  <a:pt x="2343525" y="1767006"/>
                </a:cubicBezTo>
                <a:cubicBezTo>
                  <a:pt x="2319886" y="1751247"/>
                  <a:pt x="2303001" y="1723105"/>
                  <a:pt x="2288086" y="1697497"/>
                </a:cubicBezTo>
                <a:cubicBezTo>
                  <a:pt x="2250376" y="1632208"/>
                  <a:pt x="2243060" y="1560447"/>
                  <a:pt x="2251783" y="1486435"/>
                </a:cubicBezTo>
                <a:cubicBezTo>
                  <a:pt x="2268950" y="1344039"/>
                  <a:pt x="2329735" y="1221061"/>
                  <a:pt x="2424854" y="1115530"/>
                </a:cubicBezTo>
                <a:cubicBezTo>
                  <a:pt x="2500555" y="1031387"/>
                  <a:pt x="2596799" y="989456"/>
                  <a:pt x="2711053" y="991707"/>
                </a:cubicBezTo>
                <a:close/>
                <a:moveTo>
                  <a:pt x="3314689" y="935706"/>
                </a:moveTo>
                <a:cubicBezTo>
                  <a:pt x="3358027" y="934017"/>
                  <a:pt x="3379415" y="956249"/>
                  <a:pt x="3372942" y="999024"/>
                </a:cubicBezTo>
                <a:cubicBezTo>
                  <a:pt x="3361404" y="1075006"/>
                  <a:pt x="3348178" y="1150707"/>
                  <a:pt x="3335796" y="1226407"/>
                </a:cubicBezTo>
                <a:cubicBezTo>
                  <a:pt x="3335796" y="1227252"/>
                  <a:pt x="3334670" y="1228377"/>
                  <a:pt x="3333544" y="1230629"/>
                </a:cubicBezTo>
                <a:cubicBezTo>
                  <a:pt x="3329886" y="1228096"/>
                  <a:pt x="3326509" y="1226126"/>
                  <a:pt x="3323132" y="1223875"/>
                </a:cubicBezTo>
                <a:cubicBezTo>
                  <a:pt x="3316941" y="1219654"/>
                  <a:pt x="3311594" y="1213181"/>
                  <a:pt x="3304840" y="1210930"/>
                </a:cubicBezTo>
                <a:cubicBezTo>
                  <a:pt x="3273603" y="1199954"/>
                  <a:pt x="3253059" y="1172376"/>
                  <a:pt x="3223792" y="1159149"/>
                </a:cubicBezTo>
                <a:cubicBezTo>
                  <a:pt x="3222104" y="1158305"/>
                  <a:pt x="3219853" y="1157179"/>
                  <a:pt x="3219290" y="1155772"/>
                </a:cubicBezTo>
                <a:cubicBezTo>
                  <a:pt x="3213380" y="1135792"/>
                  <a:pt x="3194807" y="1131289"/>
                  <a:pt x="3179610" y="1122847"/>
                </a:cubicBezTo>
                <a:cubicBezTo>
                  <a:pt x="3120794" y="1091047"/>
                  <a:pt x="3056913" y="1074443"/>
                  <a:pt x="2991343" y="1064594"/>
                </a:cubicBezTo>
                <a:cubicBezTo>
                  <a:pt x="2989373" y="1064312"/>
                  <a:pt x="2987403" y="1063749"/>
                  <a:pt x="2985715" y="1064312"/>
                </a:cubicBezTo>
                <a:cubicBezTo>
                  <a:pt x="2957573" y="1071629"/>
                  <a:pt x="2934497" y="1058121"/>
                  <a:pt x="2910577" y="1047146"/>
                </a:cubicBezTo>
                <a:cubicBezTo>
                  <a:pt x="2868083" y="1027728"/>
                  <a:pt x="2823901" y="1011125"/>
                  <a:pt x="2782252" y="989737"/>
                </a:cubicBezTo>
                <a:cubicBezTo>
                  <a:pt x="2743416" y="969475"/>
                  <a:pt x="2703455" y="968350"/>
                  <a:pt x="2661806" y="972571"/>
                </a:cubicBezTo>
                <a:cubicBezTo>
                  <a:pt x="2556275" y="983265"/>
                  <a:pt x="2469318" y="1031105"/>
                  <a:pt x="2401215" y="1110746"/>
                </a:cubicBezTo>
                <a:cubicBezTo>
                  <a:pt x="2310881" y="1216558"/>
                  <a:pt x="2249814" y="1337004"/>
                  <a:pt x="2232366" y="1476867"/>
                </a:cubicBezTo>
                <a:cubicBezTo>
                  <a:pt x="2221672" y="1563262"/>
                  <a:pt x="2230678" y="1646560"/>
                  <a:pt x="2277393" y="1722261"/>
                </a:cubicBezTo>
                <a:cubicBezTo>
                  <a:pt x="2297655" y="1755187"/>
                  <a:pt x="2320731" y="1785861"/>
                  <a:pt x="2358159" y="1803027"/>
                </a:cubicBezTo>
                <a:cubicBezTo>
                  <a:pt x="2356189" y="1803309"/>
                  <a:pt x="2354219" y="1804153"/>
                  <a:pt x="2352249" y="1804153"/>
                </a:cubicBezTo>
                <a:cubicBezTo>
                  <a:pt x="2252065" y="1807249"/>
                  <a:pt x="2151600" y="1810063"/>
                  <a:pt x="2051416" y="1813158"/>
                </a:cubicBezTo>
                <a:cubicBezTo>
                  <a:pt x="2047195" y="1813158"/>
                  <a:pt x="2042974" y="1813440"/>
                  <a:pt x="2038752" y="1813158"/>
                </a:cubicBezTo>
                <a:cubicBezTo>
                  <a:pt x="2006953" y="1812033"/>
                  <a:pt x="1987816" y="1791771"/>
                  <a:pt x="1991475" y="1759971"/>
                </a:cubicBezTo>
                <a:cubicBezTo>
                  <a:pt x="1994289" y="1735488"/>
                  <a:pt x="2000480" y="1711286"/>
                  <a:pt x="2005827" y="1687084"/>
                </a:cubicBezTo>
                <a:cubicBezTo>
                  <a:pt x="2052542" y="1477149"/>
                  <a:pt x="2098975" y="1267213"/>
                  <a:pt x="2145972" y="1057277"/>
                </a:cubicBezTo>
                <a:cubicBezTo>
                  <a:pt x="2156666" y="1009718"/>
                  <a:pt x="2189873" y="982702"/>
                  <a:pt x="2238557" y="980451"/>
                </a:cubicBezTo>
                <a:cubicBezTo>
                  <a:pt x="2378702" y="974541"/>
                  <a:pt x="2518566" y="968631"/>
                  <a:pt x="2658710" y="963003"/>
                </a:cubicBezTo>
                <a:cubicBezTo>
                  <a:pt x="2784222" y="957656"/>
                  <a:pt x="2909733" y="952590"/>
                  <a:pt x="3035244" y="947525"/>
                </a:cubicBezTo>
                <a:cubicBezTo>
                  <a:pt x="3098844" y="944992"/>
                  <a:pt x="3162725" y="942741"/>
                  <a:pt x="3226325" y="940208"/>
                </a:cubicBezTo>
                <a:cubicBezTo>
                  <a:pt x="3255874" y="939083"/>
                  <a:pt x="3285141" y="936831"/>
                  <a:pt x="3314689" y="935706"/>
                </a:cubicBezTo>
                <a:close/>
                <a:moveTo>
                  <a:pt x="3414028" y="924449"/>
                </a:moveTo>
                <a:cubicBezTo>
                  <a:pt x="3447798" y="924730"/>
                  <a:pt x="3481568" y="923886"/>
                  <a:pt x="3514775" y="928107"/>
                </a:cubicBezTo>
                <a:cubicBezTo>
                  <a:pt x="3552203" y="932610"/>
                  <a:pt x="3576123" y="955686"/>
                  <a:pt x="3584566" y="993396"/>
                </a:cubicBezTo>
                <a:cubicBezTo>
                  <a:pt x="3584566" y="1006622"/>
                  <a:pt x="3584566" y="1019567"/>
                  <a:pt x="3584566" y="1032794"/>
                </a:cubicBezTo>
                <a:cubicBezTo>
                  <a:pt x="3547701" y="1166185"/>
                  <a:pt x="3486633" y="1290852"/>
                  <a:pt x="3439074" y="1421428"/>
                </a:cubicBezTo>
                <a:cubicBezTo>
                  <a:pt x="3437949" y="1417489"/>
                  <a:pt x="3436260" y="1413549"/>
                  <a:pt x="3435416" y="1409327"/>
                </a:cubicBezTo>
                <a:cubicBezTo>
                  <a:pt x="3423315" y="1358110"/>
                  <a:pt x="3403897" y="1310269"/>
                  <a:pt x="3369565" y="1269464"/>
                </a:cubicBezTo>
                <a:cubicBezTo>
                  <a:pt x="3362811" y="1261584"/>
                  <a:pt x="3361403" y="1253142"/>
                  <a:pt x="3362811" y="1243574"/>
                </a:cubicBezTo>
                <a:cubicBezTo>
                  <a:pt x="3376881" y="1140576"/>
                  <a:pt x="3390952" y="1037297"/>
                  <a:pt x="3405304" y="934299"/>
                </a:cubicBezTo>
                <a:cubicBezTo>
                  <a:pt x="3405867" y="930640"/>
                  <a:pt x="3410933" y="924449"/>
                  <a:pt x="3414028" y="924449"/>
                </a:cubicBezTo>
                <a:close/>
                <a:moveTo>
                  <a:pt x="592277" y="545945"/>
                </a:moveTo>
                <a:cubicBezTo>
                  <a:pt x="597061" y="548478"/>
                  <a:pt x="601001" y="550448"/>
                  <a:pt x="604378" y="552980"/>
                </a:cubicBezTo>
                <a:cubicBezTo>
                  <a:pt x="648279" y="588720"/>
                  <a:pt x="692461" y="624460"/>
                  <a:pt x="736081" y="660762"/>
                </a:cubicBezTo>
                <a:cubicBezTo>
                  <a:pt x="752121" y="673989"/>
                  <a:pt x="760001" y="692562"/>
                  <a:pt x="762534" y="713387"/>
                </a:cubicBezTo>
                <a:cubicBezTo>
                  <a:pt x="765629" y="739559"/>
                  <a:pt x="768725" y="765730"/>
                  <a:pt x="773790" y="791339"/>
                </a:cubicBezTo>
                <a:cubicBezTo>
                  <a:pt x="775197" y="799782"/>
                  <a:pt x="780544" y="809350"/>
                  <a:pt x="787298" y="814134"/>
                </a:cubicBezTo>
                <a:cubicBezTo>
                  <a:pt x="1141037" y="1073880"/>
                  <a:pt x="1495339" y="1333064"/>
                  <a:pt x="1849359" y="1592247"/>
                </a:cubicBezTo>
                <a:cubicBezTo>
                  <a:pt x="1877219" y="1612790"/>
                  <a:pt x="1905361" y="1632771"/>
                  <a:pt x="1935754" y="1654721"/>
                </a:cubicBezTo>
                <a:cubicBezTo>
                  <a:pt x="1948980" y="1617574"/>
                  <a:pt x="1961644" y="1581835"/>
                  <a:pt x="1974308" y="1546095"/>
                </a:cubicBezTo>
                <a:cubicBezTo>
                  <a:pt x="1975715" y="1546376"/>
                  <a:pt x="1977403" y="1546658"/>
                  <a:pt x="1978810" y="1546939"/>
                </a:cubicBezTo>
                <a:cubicBezTo>
                  <a:pt x="1975152" y="1574236"/>
                  <a:pt x="1971494" y="1601534"/>
                  <a:pt x="1968117" y="1629112"/>
                </a:cubicBezTo>
                <a:cubicBezTo>
                  <a:pt x="1963895" y="1662882"/>
                  <a:pt x="1958830" y="1696933"/>
                  <a:pt x="1957423" y="1730985"/>
                </a:cubicBezTo>
                <a:cubicBezTo>
                  <a:pt x="1956579" y="1750965"/>
                  <a:pt x="1960518" y="1771508"/>
                  <a:pt x="1963051" y="1793177"/>
                </a:cubicBezTo>
                <a:lnTo>
                  <a:pt x="1842324" y="1711567"/>
                </a:lnTo>
                <a:cubicBezTo>
                  <a:pt x="1835851" y="1707064"/>
                  <a:pt x="1829097" y="1702280"/>
                  <a:pt x="1822625" y="1697496"/>
                </a:cubicBezTo>
                <a:cubicBezTo>
                  <a:pt x="1822625" y="1697778"/>
                  <a:pt x="1822625" y="1698059"/>
                  <a:pt x="1823188" y="1698903"/>
                </a:cubicBezTo>
                <a:lnTo>
                  <a:pt x="1814535" y="1693067"/>
                </a:lnTo>
                <a:lnTo>
                  <a:pt x="1814535" y="1700207"/>
                </a:lnTo>
                <a:cubicBezTo>
                  <a:pt x="1814535" y="1777034"/>
                  <a:pt x="1814535" y="1854141"/>
                  <a:pt x="1814535" y="1930968"/>
                </a:cubicBezTo>
                <a:cubicBezTo>
                  <a:pt x="1814535" y="1944757"/>
                  <a:pt x="1813973" y="1958265"/>
                  <a:pt x="1812847" y="1971773"/>
                </a:cubicBezTo>
                <a:cubicBezTo>
                  <a:pt x="1808907" y="2022428"/>
                  <a:pt x="1782454" y="2057323"/>
                  <a:pt x="1736583" y="2077866"/>
                </a:cubicBezTo>
                <a:cubicBezTo>
                  <a:pt x="1651315" y="2115857"/>
                  <a:pt x="1565483" y="2115013"/>
                  <a:pt x="1479933" y="2079836"/>
                </a:cubicBezTo>
                <a:cubicBezTo>
                  <a:pt x="1448696" y="2066891"/>
                  <a:pt x="1426182" y="2044378"/>
                  <a:pt x="1416614" y="2010608"/>
                </a:cubicBezTo>
                <a:lnTo>
                  <a:pt x="1407645" y="1990988"/>
                </a:lnTo>
                <a:lnTo>
                  <a:pt x="1370743" y="1960516"/>
                </a:lnTo>
                <a:cubicBezTo>
                  <a:pt x="1313334" y="1933500"/>
                  <a:pt x="1256770" y="1905359"/>
                  <a:pt x="1197954" y="1882001"/>
                </a:cubicBezTo>
                <a:cubicBezTo>
                  <a:pt x="1032763" y="1816713"/>
                  <a:pt x="861100" y="1775345"/>
                  <a:pt x="685778" y="1751706"/>
                </a:cubicBezTo>
                <a:cubicBezTo>
                  <a:pt x="643566" y="1745796"/>
                  <a:pt x="601072" y="1741294"/>
                  <a:pt x="556327" y="1735665"/>
                </a:cubicBezTo>
                <a:cubicBezTo>
                  <a:pt x="556327" y="1745796"/>
                  <a:pt x="556609" y="1753394"/>
                  <a:pt x="556327" y="1761274"/>
                </a:cubicBezTo>
                <a:cubicBezTo>
                  <a:pt x="553232" y="1819808"/>
                  <a:pt x="551262" y="1878343"/>
                  <a:pt x="546196" y="1936596"/>
                </a:cubicBezTo>
                <a:cubicBezTo>
                  <a:pt x="543382" y="1970084"/>
                  <a:pt x="527904" y="1984436"/>
                  <a:pt x="494135" y="1989502"/>
                </a:cubicBezTo>
                <a:cubicBezTo>
                  <a:pt x="415620" y="2001040"/>
                  <a:pt x="337105" y="2011171"/>
                  <a:pt x="258590" y="2021865"/>
                </a:cubicBezTo>
                <a:cubicBezTo>
                  <a:pt x="197804" y="2030026"/>
                  <a:pt x="136737" y="2038187"/>
                  <a:pt x="75951" y="2046066"/>
                </a:cubicBezTo>
                <a:cubicBezTo>
                  <a:pt x="69760" y="2046910"/>
                  <a:pt x="63851" y="2047473"/>
                  <a:pt x="57659" y="2047473"/>
                </a:cubicBezTo>
                <a:cubicBezTo>
                  <a:pt x="33458" y="2047473"/>
                  <a:pt x="19950" y="2038750"/>
                  <a:pt x="14321" y="2015392"/>
                </a:cubicBezTo>
                <a:cubicBezTo>
                  <a:pt x="8975" y="1992597"/>
                  <a:pt x="5316" y="1969521"/>
                  <a:pt x="3065" y="1946164"/>
                </a:cubicBezTo>
                <a:cubicBezTo>
                  <a:pt x="814" y="1922806"/>
                  <a:pt x="251" y="1899167"/>
                  <a:pt x="251" y="1875810"/>
                </a:cubicBezTo>
                <a:cubicBezTo>
                  <a:pt x="-31" y="1719625"/>
                  <a:pt x="-312" y="1563439"/>
                  <a:pt x="814" y="1407535"/>
                </a:cubicBezTo>
                <a:cubicBezTo>
                  <a:pt x="1095" y="1370107"/>
                  <a:pt x="2221" y="1332679"/>
                  <a:pt x="5598" y="1295250"/>
                </a:cubicBezTo>
                <a:cubicBezTo>
                  <a:pt x="9256" y="1252194"/>
                  <a:pt x="28955" y="1232213"/>
                  <a:pt x="71730" y="1226304"/>
                </a:cubicBezTo>
                <a:cubicBezTo>
                  <a:pt x="177824" y="1211389"/>
                  <a:pt x="284480" y="1197881"/>
                  <a:pt x="390855" y="1183810"/>
                </a:cubicBezTo>
                <a:cubicBezTo>
                  <a:pt x="422936" y="1179589"/>
                  <a:pt x="455018" y="1175649"/>
                  <a:pt x="487099" y="1171990"/>
                </a:cubicBezTo>
                <a:cubicBezTo>
                  <a:pt x="518618" y="1168332"/>
                  <a:pt x="545352" y="1186343"/>
                  <a:pt x="550980" y="1217580"/>
                </a:cubicBezTo>
                <a:cubicBezTo>
                  <a:pt x="555202" y="1240374"/>
                  <a:pt x="556609" y="1264013"/>
                  <a:pt x="557172" y="1287371"/>
                </a:cubicBezTo>
                <a:cubicBezTo>
                  <a:pt x="557734" y="1316075"/>
                  <a:pt x="556609" y="1344498"/>
                  <a:pt x="556327" y="1373202"/>
                </a:cubicBezTo>
                <a:cubicBezTo>
                  <a:pt x="556046" y="1401625"/>
                  <a:pt x="564207" y="1413445"/>
                  <a:pt x="592348" y="1419917"/>
                </a:cubicBezTo>
                <a:cubicBezTo>
                  <a:pt x="652571" y="1433988"/>
                  <a:pt x="713076" y="1447215"/>
                  <a:pt x="773298" y="1461004"/>
                </a:cubicBezTo>
                <a:cubicBezTo>
                  <a:pt x="979294" y="1508563"/>
                  <a:pt x="1185009" y="1556404"/>
                  <a:pt x="1391005" y="1603963"/>
                </a:cubicBezTo>
                <a:lnTo>
                  <a:pt x="1407609" y="1607284"/>
                </a:lnTo>
                <a:lnTo>
                  <a:pt x="1407609" y="1607059"/>
                </a:lnTo>
                <a:cubicBezTo>
                  <a:pt x="1407609" y="1600868"/>
                  <a:pt x="1407609" y="1596365"/>
                  <a:pt x="1407609" y="1591862"/>
                </a:cubicBezTo>
                <a:cubicBezTo>
                  <a:pt x="1407609" y="1564424"/>
                  <a:pt x="1407539" y="1532413"/>
                  <a:pt x="1407504" y="1500402"/>
                </a:cubicBezTo>
                <a:lnTo>
                  <a:pt x="1407598" y="1418604"/>
                </a:lnTo>
                <a:lnTo>
                  <a:pt x="1353787" y="1382311"/>
                </a:lnTo>
                <a:cubicBezTo>
                  <a:pt x="1167772" y="1239071"/>
                  <a:pt x="982037" y="1095549"/>
                  <a:pt x="796303" y="952309"/>
                </a:cubicBezTo>
                <a:cubicBezTo>
                  <a:pt x="742834" y="911222"/>
                  <a:pt x="689928" y="869291"/>
                  <a:pt x="634771" y="830456"/>
                </a:cubicBezTo>
                <a:cubicBezTo>
                  <a:pt x="586930" y="796686"/>
                  <a:pt x="570327" y="751660"/>
                  <a:pt x="575392" y="696502"/>
                </a:cubicBezTo>
                <a:cubicBezTo>
                  <a:pt x="579332" y="653446"/>
                  <a:pt x="584679" y="610671"/>
                  <a:pt x="589463" y="567895"/>
                </a:cubicBezTo>
                <a:cubicBezTo>
                  <a:pt x="590307" y="561423"/>
                  <a:pt x="591152" y="554950"/>
                  <a:pt x="592277" y="545945"/>
                </a:cubicBezTo>
                <a:close/>
                <a:moveTo>
                  <a:pt x="1575261" y="0"/>
                </a:moveTo>
                <a:cubicBezTo>
                  <a:pt x="1578638" y="844"/>
                  <a:pt x="1582015" y="2814"/>
                  <a:pt x="1585392" y="2533"/>
                </a:cubicBezTo>
                <a:cubicBezTo>
                  <a:pt x="1693455" y="-3940"/>
                  <a:pt x="1792513" y="25890"/>
                  <a:pt x="1887913" y="74294"/>
                </a:cubicBezTo>
                <a:cubicBezTo>
                  <a:pt x="2060702" y="161532"/>
                  <a:pt x="2233773" y="247645"/>
                  <a:pt x="2407124" y="334040"/>
                </a:cubicBezTo>
                <a:cubicBezTo>
                  <a:pt x="2517439" y="388916"/>
                  <a:pt x="2628317" y="442666"/>
                  <a:pt x="2738632" y="497542"/>
                </a:cubicBezTo>
                <a:cubicBezTo>
                  <a:pt x="2995001" y="624742"/>
                  <a:pt x="3251370" y="752504"/>
                  <a:pt x="3507458" y="879986"/>
                </a:cubicBezTo>
                <a:cubicBezTo>
                  <a:pt x="3512242" y="882518"/>
                  <a:pt x="3517026" y="885332"/>
                  <a:pt x="3521247" y="890398"/>
                </a:cubicBezTo>
                <a:cubicBezTo>
                  <a:pt x="3514775" y="890679"/>
                  <a:pt x="3508584" y="891242"/>
                  <a:pt x="3502111" y="891524"/>
                </a:cubicBezTo>
                <a:cubicBezTo>
                  <a:pt x="3419657" y="893775"/>
                  <a:pt x="3337202" y="895745"/>
                  <a:pt x="3254747" y="898559"/>
                </a:cubicBezTo>
                <a:cubicBezTo>
                  <a:pt x="3146965" y="902217"/>
                  <a:pt x="3039464" y="907001"/>
                  <a:pt x="2931682" y="910660"/>
                </a:cubicBezTo>
                <a:cubicBezTo>
                  <a:pt x="2821086" y="914318"/>
                  <a:pt x="2710490" y="917132"/>
                  <a:pt x="2599894" y="920509"/>
                </a:cubicBezTo>
                <a:cubicBezTo>
                  <a:pt x="2525037" y="922761"/>
                  <a:pt x="2450181" y="925856"/>
                  <a:pt x="2375043" y="928389"/>
                </a:cubicBezTo>
                <a:cubicBezTo>
                  <a:pt x="2344650" y="929515"/>
                  <a:pt x="2314257" y="930077"/>
                  <a:pt x="2283583" y="930640"/>
                </a:cubicBezTo>
                <a:cubicBezTo>
                  <a:pt x="2219983" y="931766"/>
                  <a:pt x="2173268" y="959626"/>
                  <a:pt x="2141468" y="1015346"/>
                </a:cubicBezTo>
                <a:cubicBezTo>
                  <a:pt x="2112201" y="1066845"/>
                  <a:pt x="2095035" y="1122565"/>
                  <a:pt x="2075617" y="1178004"/>
                </a:cubicBezTo>
                <a:cubicBezTo>
                  <a:pt x="2035938" y="1291696"/>
                  <a:pt x="1997384" y="1405669"/>
                  <a:pt x="1957704" y="1519361"/>
                </a:cubicBezTo>
                <a:cubicBezTo>
                  <a:pt x="1946729" y="1550598"/>
                  <a:pt x="1934065" y="1581272"/>
                  <a:pt x="1921402" y="1613635"/>
                </a:cubicBezTo>
                <a:cubicBezTo>
                  <a:pt x="1917180" y="1610821"/>
                  <a:pt x="1913241" y="1608288"/>
                  <a:pt x="1909301" y="1605193"/>
                </a:cubicBezTo>
                <a:cubicBezTo>
                  <a:pt x="1721878" y="1467862"/>
                  <a:pt x="1534174" y="1330531"/>
                  <a:pt x="1346470" y="1193201"/>
                </a:cubicBezTo>
                <a:cubicBezTo>
                  <a:pt x="1166927" y="1062061"/>
                  <a:pt x="987384" y="931203"/>
                  <a:pt x="808123" y="799782"/>
                </a:cubicBezTo>
                <a:cubicBezTo>
                  <a:pt x="802494" y="795561"/>
                  <a:pt x="797710" y="787681"/>
                  <a:pt x="796303" y="780646"/>
                </a:cubicBezTo>
                <a:cubicBezTo>
                  <a:pt x="791519" y="756163"/>
                  <a:pt x="787861" y="731680"/>
                  <a:pt x="784765" y="706915"/>
                </a:cubicBezTo>
                <a:cubicBezTo>
                  <a:pt x="781107" y="678492"/>
                  <a:pt x="768162" y="655416"/>
                  <a:pt x="745930" y="637687"/>
                </a:cubicBezTo>
                <a:cubicBezTo>
                  <a:pt x="698652" y="599415"/>
                  <a:pt x="651374" y="560861"/>
                  <a:pt x="603815" y="522870"/>
                </a:cubicBezTo>
                <a:cubicBezTo>
                  <a:pt x="595654" y="516397"/>
                  <a:pt x="592840" y="510487"/>
                  <a:pt x="595091" y="499512"/>
                </a:cubicBezTo>
                <a:cubicBezTo>
                  <a:pt x="614509" y="392574"/>
                  <a:pt x="633082" y="285636"/>
                  <a:pt x="652219" y="178699"/>
                </a:cubicBezTo>
                <a:cubicBezTo>
                  <a:pt x="657847" y="147180"/>
                  <a:pt x="666289" y="116506"/>
                  <a:pt x="685144" y="89771"/>
                </a:cubicBezTo>
                <a:cubicBezTo>
                  <a:pt x="711316" y="52625"/>
                  <a:pt x="749307" y="35177"/>
                  <a:pt x="792926" y="32081"/>
                </a:cubicBezTo>
                <a:cubicBezTo>
                  <a:pt x="845270" y="28142"/>
                  <a:pt x="897894" y="26734"/>
                  <a:pt x="950237" y="25046"/>
                </a:cubicBezTo>
                <a:cubicBezTo>
                  <a:pt x="1048733" y="21950"/>
                  <a:pt x="1146947" y="19980"/>
                  <a:pt x="1245442" y="16322"/>
                </a:cubicBezTo>
                <a:cubicBezTo>
                  <a:pt x="1347596" y="12382"/>
                  <a:pt x="1449468" y="7317"/>
                  <a:pt x="1551622" y="2533"/>
                </a:cubicBezTo>
                <a:cubicBezTo>
                  <a:pt x="1555562" y="2251"/>
                  <a:pt x="1559783" y="1126"/>
                  <a:pt x="1563723" y="281"/>
                </a:cubicBezTo>
                <a:cubicBezTo>
                  <a:pt x="1567663" y="0"/>
                  <a:pt x="1571321" y="0"/>
                  <a:pt x="1575261" y="0"/>
                </a:cubicBezTo>
                <a:close/>
              </a:path>
            </a:pathLst>
          </a:custGeom>
          <a:solidFill>
            <a:schemeClr val="accent6"/>
          </a:solidFill>
          <a:ln w="28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1DB484A-850F-4009-A628-4C3748936B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130" y="450656"/>
            <a:ext cx="5908314" cy="724247"/>
          </a:xfrm>
        </p:spPr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 결과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DC760-3D3E-4A0B-A073-47B75AC2C8E0}"/>
              </a:ext>
            </a:extLst>
          </p:cNvPr>
          <p:cNvSpPr txBox="1"/>
          <p:nvPr/>
        </p:nvSpPr>
        <p:spPr>
          <a:xfrm>
            <a:off x="263620" y="3384704"/>
            <a:ext cx="365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2021.03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월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-06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월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거리두기 개편안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8FE03-A72C-2CE0-E676-C57BDFE53E07}"/>
              </a:ext>
            </a:extLst>
          </p:cNvPr>
          <p:cNvSpPr txBox="1"/>
          <p:nvPr/>
        </p:nvSpPr>
        <p:spPr>
          <a:xfrm>
            <a:off x="1413510" y="1267236"/>
            <a:ext cx="53511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코로나가 잠잠해지는 기간에는 대부분 두 그래프가 유사한 모양을 보임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marL="171450" indent="-171450" algn="just">
              <a:buFontTx/>
              <a:buChar char="-"/>
            </a:pP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이로 인해 코로나와 대중교통 밀집 시간의 유동인구 데이터는 연관이 있음을 알 수 있음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C67675-60D8-E6A7-FEBB-17ECC8D90331}"/>
              </a:ext>
            </a:extLst>
          </p:cNvPr>
          <p:cNvSpPr/>
          <p:nvPr/>
        </p:nvSpPr>
        <p:spPr>
          <a:xfrm>
            <a:off x="961226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45EE80-7306-3073-662C-6E689324C8BB}"/>
              </a:ext>
            </a:extLst>
          </p:cNvPr>
          <p:cNvSpPr/>
          <p:nvPr/>
        </p:nvSpPr>
        <p:spPr>
          <a:xfrm>
            <a:off x="1996110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72EB55-53E3-457E-1114-3E3B54B48229}"/>
              </a:ext>
            </a:extLst>
          </p:cNvPr>
          <p:cNvSpPr/>
          <p:nvPr/>
        </p:nvSpPr>
        <p:spPr>
          <a:xfrm>
            <a:off x="3030994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CD1588-E31A-D45C-2101-1CF3D9211812}"/>
              </a:ext>
            </a:extLst>
          </p:cNvPr>
          <p:cNvSpPr/>
          <p:nvPr/>
        </p:nvSpPr>
        <p:spPr>
          <a:xfrm>
            <a:off x="4065878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9D1402-23E5-C2FA-014F-EFE5CDE5B42E}"/>
              </a:ext>
            </a:extLst>
          </p:cNvPr>
          <p:cNvSpPr/>
          <p:nvPr/>
        </p:nvSpPr>
        <p:spPr>
          <a:xfrm>
            <a:off x="5100762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E88D94-83D5-9290-F12E-DF147113F444}"/>
              </a:ext>
            </a:extLst>
          </p:cNvPr>
          <p:cNvSpPr/>
          <p:nvPr/>
        </p:nvSpPr>
        <p:spPr>
          <a:xfrm>
            <a:off x="7283368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6584BB3-D32C-61C5-DF8B-B36A43373DC8}"/>
              </a:ext>
            </a:extLst>
          </p:cNvPr>
          <p:cNvSpPr/>
          <p:nvPr/>
        </p:nvSpPr>
        <p:spPr>
          <a:xfrm>
            <a:off x="8318252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C58E2B2-F59A-8B92-5358-F5ABC5F9E4C1}"/>
              </a:ext>
            </a:extLst>
          </p:cNvPr>
          <p:cNvSpPr/>
          <p:nvPr/>
        </p:nvSpPr>
        <p:spPr>
          <a:xfrm>
            <a:off x="9353136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23CFDA6-31E3-1D72-BEF0-8B501D542B1F}"/>
              </a:ext>
            </a:extLst>
          </p:cNvPr>
          <p:cNvSpPr/>
          <p:nvPr/>
        </p:nvSpPr>
        <p:spPr>
          <a:xfrm>
            <a:off x="10388020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776956-6C2E-6F1E-A20E-901C1EFE0DED}"/>
              </a:ext>
            </a:extLst>
          </p:cNvPr>
          <p:cNvSpPr/>
          <p:nvPr/>
        </p:nvSpPr>
        <p:spPr>
          <a:xfrm>
            <a:off x="11422904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E05FE4-DC25-4D70-B76B-41F0564F92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0" t="11560" r="5301" b="7255"/>
          <a:stretch/>
        </p:blipFill>
        <p:spPr>
          <a:xfrm>
            <a:off x="0" y="4027991"/>
            <a:ext cx="5908313" cy="28907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60E011-709D-478E-A657-C737D4D2B1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" t="11624" r="6864" b="-26"/>
          <a:stretch/>
        </p:blipFill>
        <p:spPr>
          <a:xfrm>
            <a:off x="5574781" y="4027991"/>
            <a:ext cx="6617219" cy="2890776"/>
          </a:xfrm>
          <a:prstGeom prst="rect">
            <a:avLst/>
          </a:prstGeom>
        </p:spPr>
      </p:pic>
      <p:pic>
        <p:nvPicPr>
          <p:cNvPr id="20" name="오디오 19">
            <a:hlinkClick r:id="" action="ppaction://media"/>
            <a:extLst>
              <a:ext uri="{FF2B5EF4-FFF2-40B4-BE49-F238E27FC236}">
                <a16:creationId xmlns:a16="http://schemas.microsoft.com/office/drawing/2014/main" id="{A91164F7-1229-0992-C76F-97FE1BF983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491135A-7679-55B7-6111-56B04628794E}"/>
              </a:ext>
            </a:extLst>
          </p:cNvPr>
          <p:cNvSpPr txBox="1"/>
          <p:nvPr/>
        </p:nvSpPr>
        <p:spPr>
          <a:xfrm>
            <a:off x="1726897" y="3661703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코로나 </a:t>
            </a:r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확진자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발생 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CC6E35-DDF5-5D57-AEAA-D646D0DB9C3C}"/>
              </a:ext>
            </a:extLst>
          </p:cNvPr>
          <p:cNvSpPr txBox="1"/>
          <p:nvPr/>
        </p:nvSpPr>
        <p:spPr>
          <a:xfrm>
            <a:off x="8358497" y="366170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유동 인구 수</a:t>
            </a:r>
          </a:p>
        </p:txBody>
      </p:sp>
    </p:spTree>
    <p:extLst>
      <p:ext uri="{BB962C8B-B14F-4D97-AF65-F5344CB8AC3E}">
        <p14:creationId xmlns:p14="http://schemas.microsoft.com/office/powerpoint/2010/main" val="1655818265"/>
      </p:ext>
    </p:extLst>
  </p:cSld>
  <p:clrMapOvr>
    <a:masterClrMapping/>
  </p:clrMapOvr>
  <p:transition spd="slow" advTm="2262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CE64619-59D8-4BC7-A952-325E2AD056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514" b="95833" l="8280" r="89809">
                        <a14:foregroundMark x1="46497" y1="10764" x2="45860" y2="10069"/>
                        <a14:foregroundMark x1="44586" y1="6250" x2="44586" y2="5903"/>
                        <a14:foregroundMark x1="47771" y1="4861" x2="45860" y2="5556"/>
                        <a14:foregroundMark x1="46497" y1="87153" x2="47134" y2="95833"/>
                        <a14:foregroundMark x1="47134" y1="95833" x2="52866" y2="88889"/>
                        <a14:backgroundMark x1="33758" y1="35764" x2="33758" y2="37500"/>
                        <a14:backgroundMark x1="64331" y1="35069" x2="64968" y2="38889"/>
                        <a14:backgroundMark x1="65605" y1="43403" x2="65605" y2="45833"/>
                        <a14:backgroundMark x1="64968" y1="52431" x2="63057" y2="57292"/>
                        <a14:backgroundMark x1="48408" y1="59375" x2="48408" y2="60417"/>
                        <a14:backgroundMark x1="32484" y1="50694" x2="33121" y2="47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335" t="-50104" r="2335" b="50104"/>
          <a:stretch/>
        </p:blipFill>
        <p:spPr>
          <a:xfrm>
            <a:off x="-1933113" y="-6799336"/>
            <a:ext cx="7442660" cy="13652778"/>
          </a:xfrm>
          <a:prstGeom prst="snip2Diag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AC87B46-BF7A-4653-B132-D7C9C1D19A6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3995" b="22088"/>
          <a:stretch/>
        </p:blipFill>
        <p:spPr>
          <a:xfrm>
            <a:off x="7065376" y="1"/>
            <a:ext cx="5126625" cy="6858000"/>
          </a:xfrm>
          <a:prstGeom prst="rect">
            <a:avLst/>
          </a:prstGeom>
        </p:spPr>
      </p:pic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81C4E60B-4195-4930-854A-1A09C54E84D2}"/>
              </a:ext>
            </a:extLst>
          </p:cNvPr>
          <p:cNvSpPr/>
          <p:nvPr/>
        </p:nvSpPr>
        <p:spPr>
          <a:xfrm>
            <a:off x="4795030" y="4558"/>
            <a:ext cx="2291787" cy="6853442"/>
          </a:xfrm>
          <a:custGeom>
            <a:avLst/>
            <a:gdLst>
              <a:gd name="connsiteX0" fmla="*/ 0 w 2258995"/>
              <a:gd name="connsiteY0" fmla="*/ 6853442 h 6853442"/>
              <a:gd name="connsiteX1" fmla="*/ 0 w 2258995"/>
              <a:gd name="connsiteY1" fmla="*/ 0 h 6853442"/>
              <a:gd name="connsiteX2" fmla="*/ 2258995 w 2258995"/>
              <a:gd name="connsiteY2" fmla="*/ 6853442 h 6853442"/>
              <a:gd name="connsiteX3" fmla="*/ 0 w 2258995"/>
              <a:gd name="connsiteY3" fmla="*/ 6853442 h 6853442"/>
              <a:gd name="connsiteX0" fmla="*/ 0 w 2291787"/>
              <a:gd name="connsiteY0" fmla="*/ 6911316 h 6911316"/>
              <a:gd name="connsiteX1" fmla="*/ 2291787 w 2291787"/>
              <a:gd name="connsiteY1" fmla="*/ 0 h 6911316"/>
              <a:gd name="connsiteX2" fmla="*/ 2258995 w 2291787"/>
              <a:gd name="connsiteY2" fmla="*/ 6911316 h 6911316"/>
              <a:gd name="connsiteX3" fmla="*/ 0 w 2291787"/>
              <a:gd name="connsiteY3" fmla="*/ 6911316 h 69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1787" h="6911316">
                <a:moveTo>
                  <a:pt x="0" y="6911316"/>
                </a:moveTo>
                <a:lnTo>
                  <a:pt x="2291787" y="0"/>
                </a:lnTo>
                <a:lnTo>
                  <a:pt x="2258995" y="6911316"/>
                </a:lnTo>
                <a:lnTo>
                  <a:pt x="0" y="6911316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FA009305-B891-46AC-809A-09DB328D915B}"/>
              </a:ext>
            </a:extLst>
          </p:cNvPr>
          <p:cNvSpPr/>
          <p:nvPr/>
        </p:nvSpPr>
        <p:spPr>
          <a:xfrm flipH="1">
            <a:off x="6682455" y="3958900"/>
            <a:ext cx="2379562" cy="1480852"/>
          </a:xfrm>
          <a:prstGeom prst="wedgeRound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유명 프리랜서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B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양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BBFD49E4-3B8F-9F80-860E-2C4D81E615C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AC554A8F-78E5-4E2F-9A67-5514D332EA85}"/>
              </a:ext>
            </a:extLst>
          </p:cNvPr>
          <p:cNvSpPr/>
          <p:nvPr/>
        </p:nvSpPr>
        <p:spPr>
          <a:xfrm>
            <a:off x="3292033" y="371097"/>
            <a:ext cx="2379562" cy="1480852"/>
          </a:xfrm>
          <a:prstGeom prst="wedgeRound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강남 기업 회사원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1893A1-E526-404C-A046-FB68B546748D}"/>
              </a:ext>
            </a:extLst>
          </p:cNvPr>
          <p:cNvSpPr>
            <a:spLocks/>
          </p:cNvSpPr>
          <p:nvPr/>
        </p:nvSpPr>
        <p:spPr>
          <a:xfrm>
            <a:off x="0" y="-4558"/>
            <a:ext cx="12192000" cy="6858000"/>
          </a:xfrm>
          <a:prstGeom prst="rect">
            <a:avLst/>
          </a:prstGeom>
          <a:solidFill>
            <a:srgbClr val="000000">
              <a:alpha val="4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1051C26-01C0-4E19-8BE8-D5BFB3E310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916" y="200527"/>
            <a:ext cx="6858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6844205"/>
      </p:ext>
    </p:extLst>
  </p:cSld>
  <p:clrMapOvr>
    <a:masterClrMapping/>
  </p:clrMapOvr>
  <p:transition spd="slow" advTm="1937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991A1F4-E44C-A04D-3F0F-03AAD4C01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제안 도출</a:t>
            </a:r>
          </a:p>
        </p:txBody>
      </p:sp>
      <p:pic>
        <p:nvPicPr>
          <p:cNvPr id="3" name="그래픽 2" descr="흡기 방식 윤곽선">
            <a:extLst>
              <a:ext uri="{FF2B5EF4-FFF2-40B4-BE49-F238E27FC236}">
                <a16:creationId xmlns:a16="http://schemas.microsoft.com/office/drawing/2014/main" id="{B76C9AB8-AEFD-F1AC-EEB5-709E4F59D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18614" y="2641034"/>
            <a:ext cx="733500" cy="733500"/>
          </a:xfrm>
          <a:prstGeom prst="rect">
            <a:avLst/>
          </a:prstGeom>
        </p:spPr>
      </p:pic>
      <p:pic>
        <p:nvPicPr>
          <p:cNvPr id="4" name="그래픽 3" descr="분실 윤곽선">
            <a:extLst>
              <a:ext uri="{FF2B5EF4-FFF2-40B4-BE49-F238E27FC236}">
                <a16:creationId xmlns:a16="http://schemas.microsoft.com/office/drawing/2014/main" id="{6BA76E14-B9F1-E785-8FF2-6C3ACC97F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911940" y="2628825"/>
            <a:ext cx="733500" cy="733500"/>
          </a:xfrm>
          <a:prstGeom prst="rect">
            <a:avLst/>
          </a:prstGeom>
        </p:spPr>
      </p:pic>
      <p:pic>
        <p:nvPicPr>
          <p:cNvPr id="5" name="그래픽 4" descr="버스 윤곽선">
            <a:extLst>
              <a:ext uri="{FF2B5EF4-FFF2-40B4-BE49-F238E27FC236}">
                <a16:creationId xmlns:a16="http://schemas.microsoft.com/office/drawing/2014/main" id="{47B0B9EC-A472-7B34-FF17-ECCD2768F8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723932" y="2628825"/>
            <a:ext cx="733500" cy="733500"/>
          </a:xfrm>
          <a:prstGeom prst="rect">
            <a:avLst/>
          </a:prstGeom>
        </p:spPr>
      </p:pic>
      <p:pic>
        <p:nvPicPr>
          <p:cNvPr id="6" name="그래픽 5" descr="남성 프로그래머 윤곽선">
            <a:extLst>
              <a:ext uri="{FF2B5EF4-FFF2-40B4-BE49-F238E27FC236}">
                <a16:creationId xmlns:a16="http://schemas.microsoft.com/office/drawing/2014/main" id="{75E078A9-ABC1-525B-01A3-88570D5EAE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8085033" y="2641034"/>
            <a:ext cx="733500" cy="733500"/>
          </a:xfrm>
          <a:prstGeom prst="rect">
            <a:avLst/>
          </a:prstGeom>
        </p:spPr>
      </p:pic>
      <p:pic>
        <p:nvPicPr>
          <p:cNvPr id="7" name="그래픽 6" descr="표지판 윤곽선">
            <a:extLst>
              <a:ext uri="{FF2B5EF4-FFF2-40B4-BE49-F238E27FC236}">
                <a16:creationId xmlns:a16="http://schemas.microsoft.com/office/drawing/2014/main" id="{02A39367-13E1-E12D-4BF0-DB63CE0C78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0070773" y="2610635"/>
            <a:ext cx="733500" cy="73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2F154B-59AC-AB0B-C6AA-5D1EF1957D32}"/>
              </a:ext>
            </a:extLst>
          </p:cNvPr>
          <p:cNvSpPr txBox="1"/>
          <p:nvPr/>
        </p:nvSpPr>
        <p:spPr>
          <a:xfrm>
            <a:off x="1053003" y="3377907"/>
            <a:ext cx="195393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이미 진행되고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있는 정책들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166B11-D0AF-7ABF-2213-928B2765B96F}"/>
              </a:ext>
            </a:extLst>
          </p:cNvPr>
          <p:cNvSpPr txBox="1"/>
          <p:nvPr/>
        </p:nvSpPr>
        <p:spPr>
          <a:xfrm>
            <a:off x="3164608" y="3366990"/>
            <a:ext cx="192873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지역별 맞춤 제안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BABEED-48A5-84B6-BB3F-BCB00339ED95}"/>
              </a:ext>
            </a:extLst>
          </p:cNvPr>
          <p:cNvSpPr txBox="1"/>
          <p:nvPr/>
        </p:nvSpPr>
        <p:spPr>
          <a:xfrm>
            <a:off x="5301145" y="3356999"/>
            <a:ext cx="192873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새로운 교통 방식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노선 제안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6D0B79-C8E5-8E9D-D690-804AC3CB520B}"/>
              </a:ext>
            </a:extLst>
          </p:cNvPr>
          <p:cNvSpPr txBox="1"/>
          <p:nvPr/>
        </p:nvSpPr>
        <p:spPr>
          <a:xfrm>
            <a:off x="7506617" y="3366990"/>
            <a:ext cx="186461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지속적인 혼잡도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감지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기술 강화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5A07EA-3EE1-F73D-3BFB-9FA143E7A0C4}"/>
              </a:ext>
            </a:extLst>
          </p:cNvPr>
          <p:cNvSpPr txBox="1"/>
          <p:nvPr/>
        </p:nvSpPr>
        <p:spPr>
          <a:xfrm>
            <a:off x="9736049" y="3356999"/>
            <a:ext cx="140294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선택지 증가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FFB6347-9F69-02A6-DDE9-E23E597CC4E8}"/>
              </a:ext>
            </a:extLst>
          </p:cNvPr>
          <p:cNvSpPr/>
          <p:nvPr/>
        </p:nvSpPr>
        <p:spPr>
          <a:xfrm>
            <a:off x="-1894275" y="2291213"/>
            <a:ext cx="1713300" cy="1713300"/>
          </a:xfrm>
          <a:prstGeom prst="ellipse">
            <a:avLst/>
          </a:prstGeom>
          <a:noFill/>
          <a:ln w="381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오디오 27">
            <a:hlinkClick r:id="" action="ppaction://media"/>
            <a:extLst>
              <a:ext uri="{FF2B5EF4-FFF2-40B4-BE49-F238E27FC236}">
                <a16:creationId xmlns:a16="http://schemas.microsoft.com/office/drawing/2014/main" id="{CD4958B3-A154-09E3-8DF3-EE93370940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14665"/>
      </p:ext>
    </p:extLst>
  </p:cSld>
  <p:clrMapOvr>
    <a:masterClrMapping/>
  </p:clrMapOvr>
  <p:transition spd="slow" advTm="1194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>
            <a:extLst>
              <a:ext uri="{FF2B5EF4-FFF2-40B4-BE49-F238E27FC236}">
                <a16:creationId xmlns:a16="http://schemas.microsoft.com/office/drawing/2014/main" id="{44A07101-B992-ECBD-22B7-698BE998C288}"/>
              </a:ext>
            </a:extLst>
          </p:cNvPr>
          <p:cNvSpPr/>
          <p:nvPr/>
        </p:nvSpPr>
        <p:spPr>
          <a:xfrm>
            <a:off x="1077016" y="2372686"/>
            <a:ext cx="1974287" cy="1942897"/>
          </a:xfrm>
          <a:prstGeom prst="ellipse">
            <a:avLst/>
          </a:prstGeom>
          <a:solidFill>
            <a:srgbClr val="E44848"/>
          </a:solidFill>
          <a:ln w="381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991A1F4-E44C-A04D-3F0F-03AAD4C01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제안 도출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E83040D-EE76-5746-E47F-79A7FBC3EF9B}"/>
              </a:ext>
            </a:extLst>
          </p:cNvPr>
          <p:cNvGrpSpPr/>
          <p:nvPr/>
        </p:nvGrpSpPr>
        <p:grpSpPr>
          <a:xfrm>
            <a:off x="897241" y="4497558"/>
            <a:ext cx="4534733" cy="1333680"/>
            <a:chOff x="1591756" y="4491567"/>
            <a:chExt cx="4534733" cy="133368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454574F-39F5-18B3-B536-1897ADA4EBEE}"/>
                </a:ext>
              </a:extLst>
            </p:cNvPr>
            <p:cNvGrpSpPr/>
            <p:nvPr/>
          </p:nvGrpSpPr>
          <p:grpSpPr>
            <a:xfrm>
              <a:off x="1591756" y="4491567"/>
              <a:ext cx="3974691" cy="461665"/>
              <a:chOff x="5756245" y="2184751"/>
              <a:chExt cx="3974691" cy="461665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155E5E47-D957-0561-5421-C8CA78508990}"/>
                  </a:ext>
                </a:extLst>
              </p:cNvPr>
              <p:cNvSpPr/>
              <p:nvPr/>
            </p:nvSpPr>
            <p:spPr>
              <a:xfrm>
                <a:off x="5756245" y="2352411"/>
                <a:ext cx="149605" cy="14960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dbl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36AF44-92EE-9517-9D87-E1B1BED5EC65}"/>
                  </a:ext>
                </a:extLst>
              </p:cNvPr>
              <p:cNvSpPr txBox="1"/>
              <p:nvPr/>
            </p:nvSpPr>
            <p:spPr>
              <a:xfrm>
                <a:off x="5905850" y="2184751"/>
                <a:ext cx="3825086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이미 진행되고 있는 정책들</a:t>
                </a:r>
                <a:endPara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205FCF-4D12-87A5-E86F-005836C5ED2A}"/>
                </a:ext>
              </a:extLst>
            </p:cNvPr>
            <p:cNvSpPr txBox="1"/>
            <p:nvPr/>
          </p:nvSpPr>
          <p:spPr>
            <a:xfrm>
              <a:off x="1799663" y="4901917"/>
              <a:ext cx="4326826" cy="92333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-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훌륭한 정책들이지만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   상황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장소 등을 고려하지 않고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   </a:t>
              </a:r>
              <a:r>
                <a:rPr lang="ko-KR" alt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강요받는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 느낌을 주는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정책들도 존재함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</p:grpSp>
      <p:pic>
        <p:nvPicPr>
          <p:cNvPr id="36" name="오디오 35">
            <a:hlinkClick r:id="" action="ppaction://media"/>
            <a:extLst>
              <a:ext uri="{FF2B5EF4-FFF2-40B4-BE49-F238E27FC236}">
                <a16:creationId xmlns:a16="http://schemas.microsoft.com/office/drawing/2014/main" id="{0AB9A81F-6504-4853-C4EF-B5516D5295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pic>
        <p:nvPicPr>
          <p:cNvPr id="35" name="그래픽 34" descr="흡기 방식 윤곽선">
            <a:extLst>
              <a:ext uri="{FF2B5EF4-FFF2-40B4-BE49-F238E27FC236}">
                <a16:creationId xmlns:a16="http://schemas.microsoft.com/office/drawing/2014/main" id="{FEA30CDF-C08C-436E-B7AF-A859A8F1E6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18614" y="2641034"/>
            <a:ext cx="733500" cy="733500"/>
          </a:xfrm>
          <a:prstGeom prst="rect">
            <a:avLst/>
          </a:prstGeom>
        </p:spPr>
      </p:pic>
      <p:pic>
        <p:nvPicPr>
          <p:cNvPr id="37" name="그래픽 36" descr="분실 윤곽선">
            <a:extLst>
              <a:ext uri="{FF2B5EF4-FFF2-40B4-BE49-F238E27FC236}">
                <a16:creationId xmlns:a16="http://schemas.microsoft.com/office/drawing/2014/main" id="{5195B6B3-5CA7-4FE8-8B82-9CE0944BC7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911940" y="2628825"/>
            <a:ext cx="733500" cy="733500"/>
          </a:xfrm>
          <a:prstGeom prst="rect">
            <a:avLst/>
          </a:prstGeom>
        </p:spPr>
      </p:pic>
      <p:pic>
        <p:nvPicPr>
          <p:cNvPr id="38" name="그래픽 37" descr="버스 윤곽선">
            <a:extLst>
              <a:ext uri="{FF2B5EF4-FFF2-40B4-BE49-F238E27FC236}">
                <a16:creationId xmlns:a16="http://schemas.microsoft.com/office/drawing/2014/main" id="{534BE4EC-C4F0-491C-845C-D782BDBBF1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723932" y="2628825"/>
            <a:ext cx="733500" cy="733500"/>
          </a:xfrm>
          <a:prstGeom prst="rect">
            <a:avLst/>
          </a:prstGeom>
        </p:spPr>
      </p:pic>
      <p:pic>
        <p:nvPicPr>
          <p:cNvPr id="39" name="그래픽 38" descr="남성 프로그래머 윤곽선">
            <a:extLst>
              <a:ext uri="{FF2B5EF4-FFF2-40B4-BE49-F238E27FC236}">
                <a16:creationId xmlns:a16="http://schemas.microsoft.com/office/drawing/2014/main" id="{345A8019-AE1C-42C0-930F-95559DA0D4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085033" y="2641034"/>
            <a:ext cx="733500" cy="733500"/>
          </a:xfrm>
          <a:prstGeom prst="rect">
            <a:avLst/>
          </a:prstGeom>
        </p:spPr>
      </p:pic>
      <p:pic>
        <p:nvPicPr>
          <p:cNvPr id="40" name="그래픽 39" descr="표지판 윤곽선">
            <a:extLst>
              <a:ext uri="{FF2B5EF4-FFF2-40B4-BE49-F238E27FC236}">
                <a16:creationId xmlns:a16="http://schemas.microsoft.com/office/drawing/2014/main" id="{471B8192-F4A0-4A77-91CD-1524FC62A18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0070773" y="2610635"/>
            <a:ext cx="733500" cy="7335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9557389-8972-420F-BBF3-1F0C1E05A3AE}"/>
              </a:ext>
            </a:extLst>
          </p:cNvPr>
          <p:cNvSpPr txBox="1"/>
          <p:nvPr/>
        </p:nvSpPr>
        <p:spPr>
          <a:xfrm>
            <a:off x="1053003" y="3377907"/>
            <a:ext cx="195393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이미 진행되고 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있는 정책들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A00C9CB-0178-4D77-8E1B-DFC67A1277FE}"/>
              </a:ext>
            </a:extLst>
          </p:cNvPr>
          <p:cNvSpPr txBox="1"/>
          <p:nvPr/>
        </p:nvSpPr>
        <p:spPr>
          <a:xfrm>
            <a:off x="5301145" y="3356999"/>
            <a:ext cx="192873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새로운 교통 방식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노선 제안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AABBB7-35DA-49C4-ACF9-9DF0DFA5CA5E}"/>
              </a:ext>
            </a:extLst>
          </p:cNvPr>
          <p:cNvSpPr txBox="1"/>
          <p:nvPr/>
        </p:nvSpPr>
        <p:spPr>
          <a:xfrm>
            <a:off x="7506617" y="3366990"/>
            <a:ext cx="186461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지속적인 혼잡도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감지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기술 강화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9E2E269-9A2A-46F1-87A9-86CC5F8DE0DA}"/>
              </a:ext>
            </a:extLst>
          </p:cNvPr>
          <p:cNvSpPr txBox="1"/>
          <p:nvPr/>
        </p:nvSpPr>
        <p:spPr>
          <a:xfrm>
            <a:off x="9736049" y="3356999"/>
            <a:ext cx="140294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선택지 증가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B7131A-9604-4681-A0B0-9BE8322B599B}"/>
              </a:ext>
            </a:extLst>
          </p:cNvPr>
          <p:cNvSpPr txBox="1"/>
          <p:nvPr/>
        </p:nvSpPr>
        <p:spPr>
          <a:xfrm>
            <a:off x="3521300" y="3356999"/>
            <a:ext cx="117211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지역별 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맞춤 제안</a:t>
            </a:r>
          </a:p>
        </p:txBody>
      </p:sp>
    </p:spTree>
    <p:extLst>
      <p:ext uri="{BB962C8B-B14F-4D97-AF65-F5344CB8AC3E}">
        <p14:creationId xmlns:p14="http://schemas.microsoft.com/office/powerpoint/2010/main" val="2137588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240">
        <p159:morph option="byObject"/>
      </p:transition>
    </mc:Choice>
    <mc:Fallback xmlns="">
      <p:transition spd="slow" advTm="12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991A1F4-E44C-A04D-3F0F-03AAD4C01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제안 도출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E83040D-EE76-5746-E47F-79A7FBC3EF9B}"/>
              </a:ext>
            </a:extLst>
          </p:cNvPr>
          <p:cNvGrpSpPr/>
          <p:nvPr/>
        </p:nvGrpSpPr>
        <p:grpSpPr>
          <a:xfrm>
            <a:off x="2752531" y="4465612"/>
            <a:ext cx="4614809" cy="1415040"/>
            <a:chOff x="1511469" y="4511585"/>
            <a:chExt cx="4614809" cy="1036663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454574F-39F5-18B3-B536-1897ADA4EBEE}"/>
                </a:ext>
              </a:extLst>
            </p:cNvPr>
            <p:cNvGrpSpPr/>
            <p:nvPr/>
          </p:nvGrpSpPr>
          <p:grpSpPr>
            <a:xfrm>
              <a:off x="1511469" y="4511585"/>
              <a:ext cx="2742118" cy="461665"/>
              <a:chOff x="5675958" y="2204769"/>
              <a:chExt cx="2742118" cy="461665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155E5E47-D957-0561-5421-C8CA78508990}"/>
                  </a:ext>
                </a:extLst>
              </p:cNvPr>
              <p:cNvSpPr/>
              <p:nvPr/>
            </p:nvSpPr>
            <p:spPr>
              <a:xfrm>
                <a:off x="5675958" y="2371572"/>
                <a:ext cx="223863" cy="170261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dbl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36AF44-92EE-9517-9D87-E1B1BED5EC65}"/>
                  </a:ext>
                </a:extLst>
              </p:cNvPr>
              <p:cNvSpPr txBox="1"/>
              <p:nvPr/>
            </p:nvSpPr>
            <p:spPr>
              <a:xfrm>
                <a:off x="5905850" y="2204769"/>
                <a:ext cx="2512226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지역별 맞춤 제안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205FCF-4D12-87A5-E86F-005836C5ED2A}"/>
                </a:ext>
              </a:extLst>
            </p:cNvPr>
            <p:cNvSpPr txBox="1"/>
            <p:nvPr/>
          </p:nvSpPr>
          <p:spPr>
            <a:xfrm>
              <a:off x="1735332" y="4901917"/>
              <a:ext cx="4390946" cy="64633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-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분석된 정보를 바탕으로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   밀집 지역에 관한 집중적인 관리가 필요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</p:grpSp>
      <p:pic>
        <p:nvPicPr>
          <p:cNvPr id="18" name="오디오 17">
            <a:hlinkClick r:id="" action="ppaction://media"/>
            <a:extLst>
              <a:ext uri="{FF2B5EF4-FFF2-40B4-BE49-F238E27FC236}">
                <a16:creationId xmlns:a16="http://schemas.microsoft.com/office/drawing/2014/main" id="{051C3660-7694-7A40-214D-B0F995B07C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6455C8A1-154E-449C-B54F-605B4E55AFD5}"/>
              </a:ext>
            </a:extLst>
          </p:cNvPr>
          <p:cNvSpPr/>
          <p:nvPr/>
        </p:nvSpPr>
        <p:spPr>
          <a:xfrm>
            <a:off x="3122778" y="2372686"/>
            <a:ext cx="1974287" cy="1942897"/>
          </a:xfrm>
          <a:prstGeom prst="ellipse">
            <a:avLst/>
          </a:prstGeom>
          <a:solidFill>
            <a:srgbClr val="E44848"/>
          </a:solidFill>
          <a:ln w="381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래픽 20" descr="흡기 방식 윤곽선">
            <a:extLst>
              <a:ext uri="{FF2B5EF4-FFF2-40B4-BE49-F238E27FC236}">
                <a16:creationId xmlns:a16="http://schemas.microsoft.com/office/drawing/2014/main" id="{511F32D2-C0B1-46C7-B7A0-B1AD663522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18614" y="2641034"/>
            <a:ext cx="733500" cy="733500"/>
          </a:xfrm>
          <a:prstGeom prst="rect">
            <a:avLst/>
          </a:prstGeom>
        </p:spPr>
      </p:pic>
      <p:pic>
        <p:nvPicPr>
          <p:cNvPr id="27" name="그래픽 26" descr="분실 윤곽선">
            <a:extLst>
              <a:ext uri="{FF2B5EF4-FFF2-40B4-BE49-F238E27FC236}">
                <a16:creationId xmlns:a16="http://schemas.microsoft.com/office/drawing/2014/main" id="{7ECFC03E-1A21-4FBD-8AA7-CA30D8FB69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911940" y="2628825"/>
            <a:ext cx="733500" cy="733500"/>
          </a:xfrm>
          <a:prstGeom prst="rect">
            <a:avLst/>
          </a:prstGeom>
        </p:spPr>
      </p:pic>
      <p:pic>
        <p:nvPicPr>
          <p:cNvPr id="28" name="그래픽 27" descr="버스 윤곽선">
            <a:extLst>
              <a:ext uri="{FF2B5EF4-FFF2-40B4-BE49-F238E27FC236}">
                <a16:creationId xmlns:a16="http://schemas.microsoft.com/office/drawing/2014/main" id="{A3D2A0F4-CEEF-4D27-BF12-B58C8D5F66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723932" y="2628825"/>
            <a:ext cx="733500" cy="733500"/>
          </a:xfrm>
          <a:prstGeom prst="rect">
            <a:avLst/>
          </a:prstGeom>
        </p:spPr>
      </p:pic>
      <p:pic>
        <p:nvPicPr>
          <p:cNvPr id="29" name="그래픽 28" descr="남성 프로그래머 윤곽선">
            <a:extLst>
              <a:ext uri="{FF2B5EF4-FFF2-40B4-BE49-F238E27FC236}">
                <a16:creationId xmlns:a16="http://schemas.microsoft.com/office/drawing/2014/main" id="{9A2073CE-A788-4426-A95C-06E3D46648F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085033" y="2641034"/>
            <a:ext cx="733500" cy="733500"/>
          </a:xfrm>
          <a:prstGeom prst="rect">
            <a:avLst/>
          </a:prstGeom>
        </p:spPr>
      </p:pic>
      <p:pic>
        <p:nvPicPr>
          <p:cNvPr id="30" name="그래픽 29" descr="표지판 윤곽선">
            <a:extLst>
              <a:ext uri="{FF2B5EF4-FFF2-40B4-BE49-F238E27FC236}">
                <a16:creationId xmlns:a16="http://schemas.microsoft.com/office/drawing/2014/main" id="{BEA42100-3A08-4DB3-AEBA-CBD73BA771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0070773" y="2610635"/>
            <a:ext cx="733500" cy="7335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497F388-913D-4BF2-B44C-0A1FBA8FD195}"/>
              </a:ext>
            </a:extLst>
          </p:cNvPr>
          <p:cNvSpPr txBox="1"/>
          <p:nvPr/>
        </p:nvSpPr>
        <p:spPr>
          <a:xfrm>
            <a:off x="1053003" y="3377907"/>
            <a:ext cx="195393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이미 진행되고 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있는 정책들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EA1888-B859-4884-8B57-E5F9F805E285}"/>
              </a:ext>
            </a:extLst>
          </p:cNvPr>
          <p:cNvSpPr txBox="1"/>
          <p:nvPr/>
        </p:nvSpPr>
        <p:spPr>
          <a:xfrm>
            <a:off x="3521300" y="3356999"/>
            <a:ext cx="117211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지역별 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맞춤 제안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835E9F-8EC5-4C34-8F12-EC6540B72236}"/>
              </a:ext>
            </a:extLst>
          </p:cNvPr>
          <p:cNvSpPr txBox="1"/>
          <p:nvPr/>
        </p:nvSpPr>
        <p:spPr>
          <a:xfrm>
            <a:off x="5301145" y="3356999"/>
            <a:ext cx="192873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새로운 교통 방식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노선 제안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28F3B2-6D28-433D-A764-5F1A9417F88C}"/>
              </a:ext>
            </a:extLst>
          </p:cNvPr>
          <p:cNvSpPr txBox="1"/>
          <p:nvPr/>
        </p:nvSpPr>
        <p:spPr>
          <a:xfrm>
            <a:off x="7506617" y="3366990"/>
            <a:ext cx="186461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지속적인 혼잡도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감지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기술 강화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CA485F9-49FE-4B70-A4EF-74743CAD70DA}"/>
              </a:ext>
            </a:extLst>
          </p:cNvPr>
          <p:cNvSpPr txBox="1"/>
          <p:nvPr/>
        </p:nvSpPr>
        <p:spPr>
          <a:xfrm>
            <a:off x="9736049" y="3356999"/>
            <a:ext cx="140294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선택지 증가</a:t>
            </a:r>
          </a:p>
        </p:txBody>
      </p:sp>
    </p:spTree>
    <p:extLst>
      <p:ext uri="{BB962C8B-B14F-4D97-AF65-F5344CB8AC3E}">
        <p14:creationId xmlns:p14="http://schemas.microsoft.com/office/powerpoint/2010/main" val="101164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287">
        <p159:morph option="byObject"/>
      </p:transition>
    </mc:Choice>
    <mc:Fallback xmlns="">
      <p:transition spd="slow" advTm="12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>
            <a:extLst>
              <a:ext uri="{FF2B5EF4-FFF2-40B4-BE49-F238E27FC236}">
                <a16:creationId xmlns:a16="http://schemas.microsoft.com/office/drawing/2014/main" id="{44A07101-B992-ECBD-22B7-698BE998C288}"/>
              </a:ext>
            </a:extLst>
          </p:cNvPr>
          <p:cNvSpPr/>
          <p:nvPr/>
        </p:nvSpPr>
        <p:spPr>
          <a:xfrm>
            <a:off x="5298532" y="2382077"/>
            <a:ext cx="1953931" cy="1924116"/>
          </a:xfrm>
          <a:prstGeom prst="ellipse">
            <a:avLst/>
          </a:prstGeom>
          <a:solidFill>
            <a:srgbClr val="E44848"/>
          </a:solidFill>
          <a:ln w="381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991A1F4-E44C-A04D-3F0F-03AAD4C01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제안 도출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E83040D-EE76-5746-E47F-79A7FBC3EF9B}"/>
              </a:ext>
            </a:extLst>
          </p:cNvPr>
          <p:cNvGrpSpPr/>
          <p:nvPr/>
        </p:nvGrpSpPr>
        <p:grpSpPr>
          <a:xfrm>
            <a:off x="4269766" y="4477938"/>
            <a:ext cx="5575857" cy="1110171"/>
            <a:chOff x="1591756" y="4491602"/>
            <a:chExt cx="5575857" cy="111017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454574F-39F5-18B3-B536-1897ADA4EBEE}"/>
                </a:ext>
              </a:extLst>
            </p:cNvPr>
            <p:cNvGrpSpPr/>
            <p:nvPr/>
          </p:nvGrpSpPr>
          <p:grpSpPr>
            <a:xfrm>
              <a:off x="1591756" y="4491602"/>
              <a:ext cx="4352154" cy="461665"/>
              <a:chOff x="5756245" y="2184786"/>
              <a:chExt cx="4352154" cy="461665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155E5E47-D957-0561-5421-C8CA78508990}"/>
                  </a:ext>
                </a:extLst>
              </p:cNvPr>
              <p:cNvSpPr/>
              <p:nvPr/>
            </p:nvSpPr>
            <p:spPr>
              <a:xfrm>
                <a:off x="5756245" y="2352411"/>
                <a:ext cx="149605" cy="14960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dbl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36AF44-92EE-9517-9D87-E1B1BED5EC65}"/>
                  </a:ext>
                </a:extLst>
              </p:cNvPr>
              <p:cNvSpPr txBox="1"/>
              <p:nvPr/>
            </p:nvSpPr>
            <p:spPr>
              <a:xfrm>
                <a:off x="6133557" y="2184786"/>
                <a:ext cx="397484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신규</a:t>
                </a:r>
                <a:r>
                  <a:rPr lang="en-US" altLang="ko-KR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 </a:t>
                </a:r>
                <a:r>
                  <a:rPr lang="ko-KR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교통수단  </a:t>
                </a:r>
                <a:r>
                  <a:rPr lang="en-US" altLang="ko-KR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+ </a:t>
                </a:r>
                <a:r>
                  <a:rPr lang="ko-KR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노선 제안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205FCF-4D12-87A5-E86F-005836C5ED2A}"/>
                </a:ext>
              </a:extLst>
            </p:cNvPr>
            <p:cNvSpPr txBox="1"/>
            <p:nvPr/>
          </p:nvSpPr>
          <p:spPr>
            <a:xfrm>
              <a:off x="1915854" y="4955442"/>
              <a:ext cx="5251759" cy="64633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-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밀집 지역에서 빠져나올 수 있는 여러 노선 증설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-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일하는 방식이나 새로운 교통수단의 필요성 증가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</p:grpSp>
      <p:pic>
        <p:nvPicPr>
          <p:cNvPr id="19" name="오디오 18">
            <a:hlinkClick r:id="" action="ppaction://media"/>
            <a:extLst>
              <a:ext uri="{FF2B5EF4-FFF2-40B4-BE49-F238E27FC236}">
                <a16:creationId xmlns:a16="http://schemas.microsoft.com/office/drawing/2014/main" id="{29810768-3DFD-A805-7765-CEEC7F1021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pic>
        <p:nvPicPr>
          <p:cNvPr id="20" name="그래픽 19" descr="흡기 방식 윤곽선">
            <a:extLst>
              <a:ext uri="{FF2B5EF4-FFF2-40B4-BE49-F238E27FC236}">
                <a16:creationId xmlns:a16="http://schemas.microsoft.com/office/drawing/2014/main" id="{C3CA961F-B56A-46D0-92E1-1BCE70BB61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18614" y="2641034"/>
            <a:ext cx="733500" cy="733500"/>
          </a:xfrm>
          <a:prstGeom prst="rect">
            <a:avLst/>
          </a:prstGeom>
        </p:spPr>
      </p:pic>
      <p:pic>
        <p:nvPicPr>
          <p:cNvPr id="21" name="그래픽 20" descr="분실 윤곽선">
            <a:extLst>
              <a:ext uri="{FF2B5EF4-FFF2-40B4-BE49-F238E27FC236}">
                <a16:creationId xmlns:a16="http://schemas.microsoft.com/office/drawing/2014/main" id="{359A76BF-E846-4620-AD53-C9A344C08F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911940" y="2628825"/>
            <a:ext cx="733500" cy="733500"/>
          </a:xfrm>
          <a:prstGeom prst="rect">
            <a:avLst/>
          </a:prstGeom>
        </p:spPr>
      </p:pic>
      <p:pic>
        <p:nvPicPr>
          <p:cNvPr id="27" name="그래픽 26" descr="버스 윤곽선">
            <a:extLst>
              <a:ext uri="{FF2B5EF4-FFF2-40B4-BE49-F238E27FC236}">
                <a16:creationId xmlns:a16="http://schemas.microsoft.com/office/drawing/2014/main" id="{93015292-68D2-4C79-A0EB-2D02AB3173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723932" y="2628825"/>
            <a:ext cx="733500" cy="733500"/>
          </a:xfrm>
          <a:prstGeom prst="rect">
            <a:avLst/>
          </a:prstGeom>
        </p:spPr>
      </p:pic>
      <p:pic>
        <p:nvPicPr>
          <p:cNvPr id="28" name="그래픽 27" descr="남성 프로그래머 윤곽선">
            <a:extLst>
              <a:ext uri="{FF2B5EF4-FFF2-40B4-BE49-F238E27FC236}">
                <a16:creationId xmlns:a16="http://schemas.microsoft.com/office/drawing/2014/main" id="{567696E7-916D-4341-B8BD-E9160AFD07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085033" y="2641034"/>
            <a:ext cx="733500" cy="733500"/>
          </a:xfrm>
          <a:prstGeom prst="rect">
            <a:avLst/>
          </a:prstGeom>
        </p:spPr>
      </p:pic>
      <p:pic>
        <p:nvPicPr>
          <p:cNvPr id="29" name="그래픽 28" descr="표지판 윤곽선">
            <a:extLst>
              <a:ext uri="{FF2B5EF4-FFF2-40B4-BE49-F238E27FC236}">
                <a16:creationId xmlns:a16="http://schemas.microsoft.com/office/drawing/2014/main" id="{3B6BF4BC-2889-4E0D-9843-09C21D3AC34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0070773" y="2610635"/>
            <a:ext cx="733500" cy="7335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A03FDF0-41FA-49FC-B3A6-2B8FF5B4940E}"/>
              </a:ext>
            </a:extLst>
          </p:cNvPr>
          <p:cNvSpPr txBox="1"/>
          <p:nvPr/>
        </p:nvSpPr>
        <p:spPr>
          <a:xfrm>
            <a:off x="1053003" y="3377907"/>
            <a:ext cx="195393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이미 진행되고 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있는 정책들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7BBE97-1777-4C24-9581-D95958FB51CC}"/>
              </a:ext>
            </a:extLst>
          </p:cNvPr>
          <p:cNvSpPr txBox="1"/>
          <p:nvPr/>
        </p:nvSpPr>
        <p:spPr>
          <a:xfrm>
            <a:off x="3521300" y="3356999"/>
            <a:ext cx="117211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지역별 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맞춤 제안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23175E-0102-4EBA-8BBB-0CD7CF9C71D1}"/>
              </a:ext>
            </a:extLst>
          </p:cNvPr>
          <p:cNvSpPr txBox="1"/>
          <p:nvPr/>
        </p:nvSpPr>
        <p:spPr>
          <a:xfrm>
            <a:off x="5416562" y="3356999"/>
            <a:ext cx="169790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신규 교통 방식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노선 제안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1BD9512-E687-4CAE-BBDE-2AAF810FAB2F}"/>
              </a:ext>
            </a:extLst>
          </p:cNvPr>
          <p:cNvSpPr txBox="1"/>
          <p:nvPr/>
        </p:nvSpPr>
        <p:spPr>
          <a:xfrm>
            <a:off x="7506617" y="3366990"/>
            <a:ext cx="186461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지속적인 혼잡도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감지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기술 강화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D14653-06ED-4D4E-BFEE-AB36292576C1}"/>
              </a:ext>
            </a:extLst>
          </p:cNvPr>
          <p:cNvSpPr txBox="1"/>
          <p:nvPr/>
        </p:nvSpPr>
        <p:spPr>
          <a:xfrm>
            <a:off x="9736049" y="3356999"/>
            <a:ext cx="140294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선택지 증가</a:t>
            </a:r>
          </a:p>
        </p:txBody>
      </p:sp>
    </p:spTree>
    <p:extLst>
      <p:ext uri="{BB962C8B-B14F-4D97-AF65-F5344CB8AC3E}">
        <p14:creationId xmlns:p14="http://schemas.microsoft.com/office/powerpoint/2010/main" val="2633298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333">
        <p159:morph option="byObject"/>
      </p:transition>
    </mc:Choice>
    <mc:Fallback xmlns="">
      <p:transition spd="slow" advTm="13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991A1F4-E44C-A04D-3F0F-03AAD4C01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제안 도출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E83040D-EE76-5746-E47F-79A7FBC3EF9B}"/>
              </a:ext>
            </a:extLst>
          </p:cNvPr>
          <p:cNvGrpSpPr/>
          <p:nvPr/>
        </p:nvGrpSpPr>
        <p:grpSpPr>
          <a:xfrm>
            <a:off x="6278690" y="4345567"/>
            <a:ext cx="5485720" cy="1661994"/>
            <a:chOff x="1158652" y="4436328"/>
            <a:chExt cx="5485720" cy="166199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454574F-39F5-18B3-B536-1897ADA4EBEE}"/>
                </a:ext>
              </a:extLst>
            </p:cNvPr>
            <p:cNvGrpSpPr/>
            <p:nvPr/>
          </p:nvGrpSpPr>
          <p:grpSpPr>
            <a:xfrm>
              <a:off x="1158652" y="4436328"/>
              <a:ext cx="4681615" cy="461665"/>
              <a:chOff x="5323141" y="2129512"/>
              <a:chExt cx="4681615" cy="461665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155E5E47-D957-0561-5421-C8CA78508990}"/>
                  </a:ext>
                </a:extLst>
              </p:cNvPr>
              <p:cNvSpPr/>
              <p:nvPr/>
            </p:nvSpPr>
            <p:spPr>
              <a:xfrm>
                <a:off x="5323141" y="2295555"/>
                <a:ext cx="149605" cy="14960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dbl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36AF44-92EE-9517-9D87-E1B1BED5EC65}"/>
                  </a:ext>
                </a:extLst>
              </p:cNvPr>
              <p:cNvSpPr txBox="1"/>
              <p:nvPr/>
            </p:nvSpPr>
            <p:spPr>
              <a:xfrm>
                <a:off x="5472746" y="2129512"/>
                <a:ext cx="4532010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지속적인 혼잡도</a:t>
                </a:r>
                <a:r>
                  <a:rPr lang="en-US" altLang="ko-KR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 </a:t>
                </a:r>
                <a:r>
                  <a:rPr lang="ko-KR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감지</a:t>
                </a:r>
                <a:r>
                  <a:rPr lang="en-US" altLang="ko-KR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 </a:t>
                </a:r>
                <a:r>
                  <a:rPr lang="ko-KR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기술 강화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205FCF-4D12-87A5-E86F-005836C5ED2A}"/>
                </a:ext>
              </a:extLst>
            </p:cNvPr>
            <p:cNvSpPr txBox="1"/>
            <p:nvPr/>
          </p:nvSpPr>
          <p:spPr>
            <a:xfrm>
              <a:off x="1234247" y="4897993"/>
              <a:ext cx="5410125" cy="120032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현재 지도 어플리케이션의 단점 해결 필요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  (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혼잡도 정보의 부정확성 등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)</a:t>
              </a:r>
            </a:p>
            <a:p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이를 통해 대중교통 밀집을 어느정도 해소 가능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</p:grpSp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A3626E94-EEE8-4F1B-F44F-3FA274BB7B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7D14D188-C8B9-4810-81CB-2EC9462A1FD9}"/>
              </a:ext>
            </a:extLst>
          </p:cNvPr>
          <p:cNvSpPr/>
          <p:nvPr/>
        </p:nvSpPr>
        <p:spPr>
          <a:xfrm>
            <a:off x="7461471" y="2416462"/>
            <a:ext cx="1953931" cy="1924116"/>
          </a:xfrm>
          <a:prstGeom prst="ellipse">
            <a:avLst/>
          </a:prstGeom>
          <a:solidFill>
            <a:srgbClr val="E44848"/>
          </a:solidFill>
          <a:ln w="381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래픽 36" descr="흡기 방식 윤곽선">
            <a:extLst>
              <a:ext uri="{FF2B5EF4-FFF2-40B4-BE49-F238E27FC236}">
                <a16:creationId xmlns:a16="http://schemas.microsoft.com/office/drawing/2014/main" id="{2B2E91CA-721B-4F27-A675-20EF056C89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18614" y="2641034"/>
            <a:ext cx="733500" cy="733500"/>
          </a:xfrm>
          <a:prstGeom prst="rect">
            <a:avLst/>
          </a:prstGeom>
        </p:spPr>
      </p:pic>
      <p:pic>
        <p:nvPicPr>
          <p:cNvPr id="38" name="그래픽 37" descr="분실 윤곽선">
            <a:extLst>
              <a:ext uri="{FF2B5EF4-FFF2-40B4-BE49-F238E27FC236}">
                <a16:creationId xmlns:a16="http://schemas.microsoft.com/office/drawing/2014/main" id="{CE989F85-4E8B-4AB1-9CD2-02F79D983B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911940" y="2628825"/>
            <a:ext cx="733500" cy="733500"/>
          </a:xfrm>
          <a:prstGeom prst="rect">
            <a:avLst/>
          </a:prstGeom>
        </p:spPr>
      </p:pic>
      <p:pic>
        <p:nvPicPr>
          <p:cNvPr id="39" name="그래픽 38" descr="버스 윤곽선">
            <a:extLst>
              <a:ext uri="{FF2B5EF4-FFF2-40B4-BE49-F238E27FC236}">
                <a16:creationId xmlns:a16="http://schemas.microsoft.com/office/drawing/2014/main" id="{C270BF4A-D3CA-49E7-A2A5-BA921F5D9D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723932" y="2628825"/>
            <a:ext cx="733500" cy="733500"/>
          </a:xfrm>
          <a:prstGeom prst="rect">
            <a:avLst/>
          </a:prstGeom>
        </p:spPr>
      </p:pic>
      <p:pic>
        <p:nvPicPr>
          <p:cNvPr id="40" name="그래픽 39" descr="남성 프로그래머 윤곽선">
            <a:extLst>
              <a:ext uri="{FF2B5EF4-FFF2-40B4-BE49-F238E27FC236}">
                <a16:creationId xmlns:a16="http://schemas.microsoft.com/office/drawing/2014/main" id="{6623AA86-B4BE-4791-A9B0-C230C3D30F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085033" y="2641034"/>
            <a:ext cx="733500" cy="733500"/>
          </a:xfrm>
          <a:prstGeom prst="rect">
            <a:avLst/>
          </a:prstGeom>
        </p:spPr>
      </p:pic>
      <p:pic>
        <p:nvPicPr>
          <p:cNvPr id="41" name="그래픽 40" descr="표지판 윤곽선">
            <a:extLst>
              <a:ext uri="{FF2B5EF4-FFF2-40B4-BE49-F238E27FC236}">
                <a16:creationId xmlns:a16="http://schemas.microsoft.com/office/drawing/2014/main" id="{C90057A7-D488-40D4-BEBC-B0E2594A7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0070773" y="2610635"/>
            <a:ext cx="733500" cy="7335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41754CA-4871-466B-9E96-5C58F661BEAF}"/>
              </a:ext>
            </a:extLst>
          </p:cNvPr>
          <p:cNvSpPr txBox="1"/>
          <p:nvPr/>
        </p:nvSpPr>
        <p:spPr>
          <a:xfrm>
            <a:off x="1053003" y="3377907"/>
            <a:ext cx="195393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이미 진행되고 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있는 정책들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7BF3-23DD-4BC7-BB34-0996EB005723}"/>
              </a:ext>
            </a:extLst>
          </p:cNvPr>
          <p:cNvSpPr txBox="1"/>
          <p:nvPr/>
        </p:nvSpPr>
        <p:spPr>
          <a:xfrm>
            <a:off x="3521300" y="3356999"/>
            <a:ext cx="117211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지역별 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맞춤 제안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FC171C9-1822-4687-97AE-6469ECED2B26}"/>
              </a:ext>
            </a:extLst>
          </p:cNvPr>
          <p:cNvSpPr txBox="1"/>
          <p:nvPr/>
        </p:nvSpPr>
        <p:spPr>
          <a:xfrm>
            <a:off x="5416562" y="3356999"/>
            <a:ext cx="169790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신규 교통 방식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노선 제안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EFEBA5-E94C-4B9F-A028-89F81745F73C}"/>
              </a:ext>
            </a:extLst>
          </p:cNvPr>
          <p:cNvSpPr txBox="1"/>
          <p:nvPr/>
        </p:nvSpPr>
        <p:spPr>
          <a:xfrm>
            <a:off x="7506617" y="3366990"/>
            <a:ext cx="186461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지속적인 혼잡도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감지</a:t>
            </a:r>
            <a:r>
              <a:rPr lang="en-US" altLang="ko-KR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기술 강화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5D9448-87EC-4012-8536-A76D083F0976}"/>
              </a:ext>
            </a:extLst>
          </p:cNvPr>
          <p:cNvSpPr txBox="1"/>
          <p:nvPr/>
        </p:nvSpPr>
        <p:spPr>
          <a:xfrm>
            <a:off x="9736049" y="3356999"/>
            <a:ext cx="140294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선택지 증가</a:t>
            </a:r>
          </a:p>
        </p:txBody>
      </p:sp>
    </p:spTree>
    <p:extLst>
      <p:ext uri="{BB962C8B-B14F-4D97-AF65-F5344CB8AC3E}">
        <p14:creationId xmlns:p14="http://schemas.microsoft.com/office/powerpoint/2010/main" val="3614027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91">
        <p159:morph option="byObject"/>
      </p:transition>
    </mc:Choice>
    <mc:Fallback xmlns="">
      <p:transition spd="slow" advTm="10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991A1F4-E44C-A04D-3F0F-03AAD4C01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제안 도출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E83040D-EE76-5746-E47F-79A7FBC3EF9B}"/>
              </a:ext>
            </a:extLst>
          </p:cNvPr>
          <p:cNvGrpSpPr/>
          <p:nvPr/>
        </p:nvGrpSpPr>
        <p:grpSpPr>
          <a:xfrm>
            <a:off x="7772977" y="4372182"/>
            <a:ext cx="4595591" cy="1035581"/>
            <a:chOff x="1591756" y="4503196"/>
            <a:chExt cx="4595591" cy="103558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454574F-39F5-18B3-B536-1897ADA4EBEE}"/>
                </a:ext>
              </a:extLst>
            </p:cNvPr>
            <p:cNvGrpSpPr/>
            <p:nvPr/>
          </p:nvGrpSpPr>
          <p:grpSpPr>
            <a:xfrm>
              <a:off x="1591756" y="4503196"/>
              <a:ext cx="1959717" cy="461665"/>
              <a:chOff x="5756245" y="2196380"/>
              <a:chExt cx="1959717" cy="461665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155E5E47-D957-0561-5421-C8CA78508990}"/>
                  </a:ext>
                </a:extLst>
              </p:cNvPr>
              <p:cNvSpPr/>
              <p:nvPr/>
            </p:nvSpPr>
            <p:spPr>
              <a:xfrm>
                <a:off x="5756245" y="2352411"/>
                <a:ext cx="149605" cy="14960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dbl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36AF44-92EE-9517-9D87-E1B1BED5EC65}"/>
                  </a:ext>
                </a:extLst>
              </p:cNvPr>
              <p:cNvSpPr txBox="1"/>
              <p:nvPr/>
            </p:nvSpPr>
            <p:spPr>
              <a:xfrm>
                <a:off x="5905850" y="2196380"/>
                <a:ext cx="1810112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24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선택지 증가</a:t>
                </a:r>
                <a:endPara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205FCF-4D12-87A5-E86F-005836C5ED2A}"/>
                </a:ext>
              </a:extLst>
            </p:cNvPr>
            <p:cNvSpPr txBox="1"/>
            <p:nvPr/>
          </p:nvSpPr>
          <p:spPr>
            <a:xfrm>
              <a:off x="1666558" y="4892446"/>
              <a:ext cx="4520789" cy="64633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-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현재 대중교통 이용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선택지가 너무 적음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-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선택지 증가가 가장 중요함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</p:grp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00BC5979-785B-AF83-B7BF-6062AF5CED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837BAC3C-B631-4C3B-AC24-979912C57EFD}"/>
              </a:ext>
            </a:extLst>
          </p:cNvPr>
          <p:cNvSpPr/>
          <p:nvPr/>
        </p:nvSpPr>
        <p:spPr>
          <a:xfrm>
            <a:off x="9460557" y="2328952"/>
            <a:ext cx="1953931" cy="1924116"/>
          </a:xfrm>
          <a:prstGeom prst="ellipse">
            <a:avLst/>
          </a:prstGeom>
          <a:solidFill>
            <a:srgbClr val="E44848"/>
          </a:solidFill>
          <a:ln w="381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래픽 20" descr="흡기 방식 윤곽선">
            <a:extLst>
              <a:ext uri="{FF2B5EF4-FFF2-40B4-BE49-F238E27FC236}">
                <a16:creationId xmlns:a16="http://schemas.microsoft.com/office/drawing/2014/main" id="{BA40850E-D168-4B02-A8F5-6F2B55924E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18614" y="2641034"/>
            <a:ext cx="733500" cy="733500"/>
          </a:xfrm>
          <a:prstGeom prst="rect">
            <a:avLst/>
          </a:prstGeom>
        </p:spPr>
      </p:pic>
      <p:pic>
        <p:nvPicPr>
          <p:cNvPr id="27" name="그래픽 26" descr="분실 윤곽선">
            <a:extLst>
              <a:ext uri="{FF2B5EF4-FFF2-40B4-BE49-F238E27FC236}">
                <a16:creationId xmlns:a16="http://schemas.microsoft.com/office/drawing/2014/main" id="{94DE594A-BD96-40CB-836B-BBE95FB78F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911940" y="2628825"/>
            <a:ext cx="733500" cy="733500"/>
          </a:xfrm>
          <a:prstGeom prst="rect">
            <a:avLst/>
          </a:prstGeom>
        </p:spPr>
      </p:pic>
      <p:pic>
        <p:nvPicPr>
          <p:cNvPr id="28" name="그래픽 27" descr="버스 윤곽선">
            <a:extLst>
              <a:ext uri="{FF2B5EF4-FFF2-40B4-BE49-F238E27FC236}">
                <a16:creationId xmlns:a16="http://schemas.microsoft.com/office/drawing/2014/main" id="{4BD241C3-B70E-4514-9348-777502E8A7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723932" y="2628825"/>
            <a:ext cx="733500" cy="733500"/>
          </a:xfrm>
          <a:prstGeom prst="rect">
            <a:avLst/>
          </a:prstGeom>
        </p:spPr>
      </p:pic>
      <p:pic>
        <p:nvPicPr>
          <p:cNvPr id="29" name="그래픽 28" descr="남성 프로그래머 윤곽선">
            <a:extLst>
              <a:ext uri="{FF2B5EF4-FFF2-40B4-BE49-F238E27FC236}">
                <a16:creationId xmlns:a16="http://schemas.microsoft.com/office/drawing/2014/main" id="{0670E550-69B9-48BE-A1F5-F28E7A7E68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085033" y="2641034"/>
            <a:ext cx="733500" cy="733500"/>
          </a:xfrm>
          <a:prstGeom prst="rect">
            <a:avLst/>
          </a:prstGeom>
        </p:spPr>
      </p:pic>
      <p:pic>
        <p:nvPicPr>
          <p:cNvPr id="30" name="그래픽 29" descr="표지판 윤곽선">
            <a:extLst>
              <a:ext uri="{FF2B5EF4-FFF2-40B4-BE49-F238E27FC236}">
                <a16:creationId xmlns:a16="http://schemas.microsoft.com/office/drawing/2014/main" id="{9E46EAAC-29E8-4864-B46C-17680436DDA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0070773" y="2610635"/>
            <a:ext cx="733500" cy="7335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4483652-E2D1-421A-81DC-099BFA8515F6}"/>
              </a:ext>
            </a:extLst>
          </p:cNvPr>
          <p:cNvSpPr txBox="1"/>
          <p:nvPr/>
        </p:nvSpPr>
        <p:spPr>
          <a:xfrm>
            <a:off x="1053003" y="3377907"/>
            <a:ext cx="195393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이미 진행되고 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있는 정책들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C048A8-40D3-4C91-AA40-36C197918F16}"/>
              </a:ext>
            </a:extLst>
          </p:cNvPr>
          <p:cNvSpPr txBox="1"/>
          <p:nvPr/>
        </p:nvSpPr>
        <p:spPr>
          <a:xfrm>
            <a:off x="3521300" y="3356999"/>
            <a:ext cx="117211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지역별 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맞춤 제안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B79DDB-E841-4D56-B7EE-0F63CD31493F}"/>
              </a:ext>
            </a:extLst>
          </p:cNvPr>
          <p:cNvSpPr txBox="1"/>
          <p:nvPr/>
        </p:nvSpPr>
        <p:spPr>
          <a:xfrm>
            <a:off x="5416562" y="3356999"/>
            <a:ext cx="169790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신규 교통 방식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노선 제안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F37794-501F-49E9-AE57-20F134C631E1}"/>
              </a:ext>
            </a:extLst>
          </p:cNvPr>
          <p:cNvSpPr txBox="1"/>
          <p:nvPr/>
        </p:nvSpPr>
        <p:spPr>
          <a:xfrm>
            <a:off x="7506617" y="3366990"/>
            <a:ext cx="186461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지속적인 혼잡도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감지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기술 강화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793F04E-09E6-4570-B0F1-F7706A1828C1}"/>
              </a:ext>
            </a:extLst>
          </p:cNvPr>
          <p:cNvSpPr txBox="1"/>
          <p:nvPr/>
        </p:nvSpPr>
        <p:spPr>
          <a:xfrm>
            <a:off x="9736049" y="3356999"/>
            <a:ext cx="140294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선택지 증가</a:t>
            </a:r>
          </a:p>
        </p:txBody>
      </p:sp>
    </p:spTree>
    <p:extLst>
      <p:ext uri="{BB962C8B-B14F-4D97-AF65-F5344CB8AC3E}">
        <p14:creationId xmlns:p14="http://schemas.microsoft.com/office/powerpoint/2010/main" val="3420155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92">
        <p159:morph option="byObject"/>
      </p:transition>
    </mc:Choice>
    <mc:Fallback xmlns="">
      <p:transition spd="slow" advTm="8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1BC11C0-7FB3-4107-8486-FB53C9A787F3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C455B2A-3D1B-4F98-ACA5-C72C064015F6}"/>
              </a:ext>
            </a:extLst>
          </p:cNvPr>
          <p:cNvGrpSpPr/>
          <p:nvPr/>
        </p:nvGrpSpPr>
        <p:grpSpPr>
          <a:xfrm>
            <a:off x="3851760" y="2443740"/>
            <a:ext cx="7567279" cy="1852828"/>
            <a:chOff x="5221609" y="3046410"/>
            <a:chExt cx="7567279" cy="4250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5221610" y="3046410"/>
              <a:ext cx="7567278" cy="2373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48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가볍게 입상만 </a:t>
              </a:r>
              <a:r>
                <a:rPr lang="ko-KR" altLang="en-US" sz="4800" b="1" dirty="0" err="1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할게요</a:t>
              </a:r>
              <a:endParaRPr lang="ko-KR" altLang="en-US" sz="48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5221609" y="3286668"/>
              <a:ext cx="4777096" cy="18477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867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조장 </a:t>
              </a:r>
              <a:r>
                <a:rPr lang="en-US" altLang="ko-KR" sz="1867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= </a:t>
              </a:r>
              <a:r>
                <a:rPr lang="ko-KR" altLang="en-US" sz="1867" dirty="0" err="1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박종관</a:t>
              </a:r>
              <a:endParaRPr lang="en-US" altLang="ko-KR" sz="1867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pPr algn="dist"/>
              <a:endParaRPr lang="en-US" altLang="ko-KR" sz="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r>
                <a:rPr lang="ko-KR" altLang="en-US" sz="1867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조원 </a:t>
              </a:r>
              <a:r>
                <a:rPr lang="en-US" altLang="ko-KR" sz="1867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= </a:t>
              </a:r>
              <a:r>
                <a:rPr lang="ko-KR" altLang="en-US" sz="1867" dirty="0" err="1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이은준</a:t>
              </a:r>
              <a:r>
                <a:rPr lang="en-US" altLang="ko-KR" sz="1867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sz="1867" dirty="0" err="1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한윤택</a:t>
              </a:r>
              <a:endParaRPr lang="ko-KR" altLang="en-US" sz="1867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7EC183A6-5C98-4A4B-AC6B-01B3FAA09969}"/>
              </a:ext>
            </a:extLst>
          </p:cNvPr>
          <p:cNvGrpSpPr/>
          <p:nvPr/>
        </p:nvGrpSpPr>
        <p:grpSpPr>
          <a:xfrm>
            <a:off x="2090894" y="2762022"/>
            <a:ext cx="1170511" cy="1294662"/>
            <a:chOff x="2744572" y="1831800"/>
            <a:chExt cx="2888072" cy="3194399"/>
          </a:xfrm>
          <a:solidFill>
            <a:schemeClr val="bg1"/>
          </a:solidFill>
        </p:grpSpPr>
        <p:sp>
          <p:nvSpPr>
            <p:cNvPr id="165" name="Block Arc 14">
              <a:extLst>
                <a:ext uri="{FF2B5EF4-FFF2-40B4-BE49-F238E27FC236}">
                  <a16:creationId xmlns:a16="http://schemas.microsoft.com/office/drawing/2014/main" id="{FF3D9A65-46DC-48E8-8254-2633566202D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3322213" y="2411390"/>
              <a:ext cx="2039112" cy="2035218"/>
            </a:xfrm>
            <a:custGeom>
              <a:avLst/>
              <a:gdLst/>
              <a:ahLst/>
              <a:cxnLst/>
              <a:rect l="l" t="t" r="r" b="b"/>
              <a:pathLst>
                <a:path w="3185463" h="3187558">
                  <a:moveTo>
                    <a:pt x="764000" y="2343999"/>
                  </a:moveTo>
                  <a:cubicBezTo>
                    <a:pt x="566798" y="2256389"/>
                    <a:pt x="385374" y="2134753"/>
                    <a:pt x="230072" y="1981662"/>
                  </a:cubicBezTo>
                  <a:cubicBezTo>
                    <a:pt x="297001" y="2223876"/>
                    <a:pt x="428049" y="2439341"/>
                    <a:pt x="603989" y="2608945"/>
                  </a:cubicBezTo>
                  <a:cubicBezTo>
                    <a:pt x="667739" y="2525681"/>
                    <a:pt x="720588" y="2436567"/>
                    <a:pt x="764000" y="2343999"/>
                  </a:cubicBezTo>
                  <a:close/>
                  <a:moveTo>
                    <a:pt x="783530" y="862903"/>
                  </a:moveTo>
                  <a:cubicBezTo>
                    <a:pt x="737619" y="760936"/>
                    <a:pt x="681240" y="662513"/>
                    <a:pt x="611676" y="571152"/>
                  </a:cubicBezTo>
                  <a:cubicBezTo>
                    <a:pt x="419218" y="754019"/>
                    <a:pt x="279227" y="991173"/>
                    <a:pt x="215545" y="1258034"/>
                  </a:cubicBezTo>
                  <a:cubicBezTo>
                    <a:pt x="378729" y="1090139"/>
                    <a:pt x="571934" y="956907"/>
                    <a:pt x="783530" y="862903"/>
                  </a:cubicBezTo>
                  <a:close/>
                  <a:moveTo>
                    <a:pt x="935657" y="1673146"/>
                  </a:moveTo>
                  <a:lnTo>
                    <a:pt x="227023" y="1673146"/>
                  </a:lnTo>
                  <a:cubicBezTo>
                    <a:pt x="393068" y="1882941"/>
                    <a:pt x="605618" y="2045968"/>
                    <a:pt x="844267" y="2153109"/>
                  </a:cubicBezTo>
                  <a:cubicBezTo>
                    <a:pt x="897907" y="1997390"/>
                    <a:pt x="928862" y="1835739"/>
                    <a:pt x="935657" y="1673146"/>
                  </a:cubicBezTo>
                  <a:close/>
                  <a:moveTo>
                    <a:pt x="935928" y="1493146"/>
                  </a:moveTo>
                  <a:cubicBezTo>
                    <a:pt x="928922" y="1345638"/>
                    <a:pt x="902278" y="1198995"/>
                    <a:pt x="856775" y="1056956"/>
                  </a:cubicBezTo>
                  <a:cubicBezTo>
                    <a:pt x="636768" y="1156959"/>
                    <a:pt x="439487" y="1304654"/>
                    <a:pt x="281464" y="1493146"/>
                  </a:cubicBezTo>
                  <a:close/>
                  <a:moveTo>
                    <a:pt x="1469785" y="2515107"/>
                  </a:moveTo>
                  <a:cubicBezTo>
                    <a:pt x="1283000" y="2508124"/>
                    <a:pt x="1100523" y="2472287"/>
                    <a:pt x="927628" y="2411229"/>
                  </a:cubicBezTo>
                  <a:cubicBezTo>
                    <a:pt x="876831" y="2520843"/>
                    <a:pt x="814172" y="2626182"/>
                    <a:pt x="738220" y="2724387"/>
                  </a:cubicBezTo>
                  <a:cubicBezTo>
                    <a:pt x="944637" y="2881665"/>
                    <a:pt x="1196120" y="2982471"/>
                    <a:pt x="1469785" y="3005418"/>
                  </a:cubicBezTo>
                  <a:close/>
                  <a:moveTo>
                    <a:pt x="1469785" y="1673146"/>
                  </a:moveTo>
                  <a:lnTo>
                    <a:pt x="1112275" y="1673146"/>
                  </a:lnTo>
                  <a:cubicBezTo>
                    <a:pt x="1105327" y="1858153"/>
                    <a:pt x="1070032" y="2042144"/>
                    <a:pt x="1008001" y="2219039"/>
                  </a:cubicBezTo>
                  <a:cubicBezTo>
                    <a:pt x="1155519" y="2270408"/>
                    <a:pt x="1310845" y="2300826"/>
                    <a:pt x="1469785" y="2307834"/>
                  </a:cubicBezTo>
                  <a:close/>
                  <a:moveTo>
                    <a:pt x="1469785" y="898989"/>
                  </a:moveTo>
                  <a:cubicBezTo>
                    <a:pt x="1315103" y="907762"/>
                    <a:pt x="1164166" y="938783"/>
                    <a:pt x="1020939" y="990066"/>
                  </a:cubicBezTo>
                  <a:cubicBezTo>
                    <a:pt x="1074574" y="1153655"/>
                    <a:pt x="1105461" y="1322925"/>
                    <a:pt x="1112368" y="1493146"/>
                  </a:cubicBezTo>
                  <a:lnTo>
                    <a:pt x="1469785" y="1493146"/>
                  </a:lnTo>
                  <a:close/>
                  <a:moveTo>
                    <a:pt x="1469785" y="182141"/>
                  </a:moveTo>
                  <a:cubicBezTo>
                    <a:pt x="1199839" y="204777"/>
                    <a:pt x="951477" y="303168"/>
                    <a:pt x="746615" y="456764"/>
                  </a:cubicBezTo>
                  <a:cubicBezTo>
                    <a:pt x="828296" y="562801"/>
                    <a:pt x="894225" y="677310"/>
                    <a:pt x="947434" y="796072"/>
                  </a:cubicBezTo>
                  <a:cubicBezTo>
                    <a:pt x="1113886" y="736067"/>
                    <a:pt x="1289644" y="700323"/>
                    <a:pt x="1469785" y="691530"/>
                  </a:cubicBezTo>
                  <a:close/>
                  <a:moveTo>
                    <a:pt x="2150063" y="992171"/>
                  </a:moveTo>
                  <a:cubicBezTo>
                    <a:pt x="1990712" y="935501"/>
                    <a:pt x="1822242" y="902595"/>
                    <a:pt x="1649785" y="897224"/>
                  </a:cubicBezTo>
                  <a:lnTo>
                    <a:pt x="1649785" y="1493146"/>
                  </a:lnTo>
                  <a:lnTo>
                    <a:pt x="2063712" y="1493146"/>
                  </a:lnTo>
                  <a:cubicBezTo>
                    <a:pt x="2069089" y="1323887"/>
                    <a:pt x="2098366" y="1155330"/>
                    <a:pt x="2150063" y="992171"/>
                  </a:cubicBezTo>
                  <a:close/>
                  <a:moveTo>
                    <a:pt x="2168848" y="2199110"/>
                  </a:moveTo>
                  <a:cubicBezTo>
                    <a:pt x="2108555" y="2028681"/>
                    <a:pt x="2073581" y="1851532"/>
                    <a:pt x="2065295" y="1673146"/>
                  </a:cubicBezTo>
                  <a:lnTo>
                    <a:pt x="1649785" y="1673146"/>
                  </a:lnTo>
                  <a:lnTo>
                    <a:pt x="1649785" y="2307299"/>
                  </a:lnTo>
                  <a:cubicBezTo>
                    <a:pt x="1829404" y="2299517"/>
                    <a:pt x="2004315" y="2261965"/>
                    <a:pt x="2168848" y="2199110"/>
                  </a:cubicBezTo>
                  <a:close/>
                  <a:moveTo>
                    <a:pt x="2422394" y="446879"/>
                  </a:moveTo>
                  <a:cubicBezTo>
                    <a:pt x="2204309" y="287209"/>
                    <a:pt x="1938140" y="189883"/>
                    <a:pt x="1649785" y="178919"/>
                  </a:cubicBezTo>
                  <a:lnTo>
                    <a:pt x="1649785" y="689876"/>
                  </a:lnTo>
                  <a:cubicBezTo>
                    <a:pt x="1846998" y="695154"/>
                    <a:pt x="2039668" y="732502"/>
                    <a:pt x="2221721" y="797410"/>
                  </a:cubicBezTo>
                  <a:cubicBezTo>
                    <a:pt x="2275056" y="675360"/>
                    <a:pt x="2341760" y="557662"/>
                    <a:pt x="2422394" y="446879"/>
                  </a:cubicBezTo>
                  <a:close/>
                  <a:moveTo>
                    <a:pt x="2447278" y="2722123"/>
                  </a:moveTo>
                  <a:cubicBezTo>
                    <a:pt x="2366121" y="2618714"/>
                    <a:pt x="2299534" y="2507403"/>
                    <a:pt x="2246145" y="2391362"/>
                  </a:cubicBezTo>
                  <a:cubicBezTo>
                    <a:pt x="2057375" y="2464119"/>
                    <a:pt x="1856285" y="2506958"/>
                    <a:pt x="1649785" y="2514779"/>
                  </a:cubicBezTo>
                  <a:lnTo>
                    <a:pt x="1649785" y="3008639"/>
                  </a:lnTo>
                  <a:cubicBezTo>
                    <a:pt x="1949198" y="2997255"/>
                    <a:pt x="2224691" y="2892757"/>
                    <a:pt x="2447278" y="2722123"/>
                  </a:cubicBezTo>
                  <a:close/>
                  <a:moveTo>
                    <a:pt x="2878934" y="1493146"/>
                  </a:moveTo>
                  <a:cubicBezTo>
                    <a:pt x="2723190" y="1307255"/>
                    <a:pt x="2529440" y="1161128"/>
                    <a:pt x="2313862" y="1060620"/>
                  </a:cubicBezTo>
                  <a:cubicBezTo>
                    <a:pt x="2270535" y="1201714"/>
                    <a:pt x="2245604" y="1347104"/>
                    <a:pt x="2240109" y="1493146"/>
                  </a:cubicBezTo>
                  <a:close/>
                  <a:moveTo>
                    <a:pt x="2890636" y="1673146"/>
                  </a:moveTo>
                  <a:lnTo>
                    <a:pt x="2241814" y="1673146"/>
                  </a:lnTo>
                  <a:cubicBezTo>
                    <a:pt x="2249736" y="1827102"/>
                    <a:pt x="2279520" y="1979973"/>
                    <a:pt x="2329964" y="2127513"/>
                  </a:cubicBezTo>
                  <a:cubicBezTo>
                    <a:pt x="2545677" y="2019923"/>
                    <a:pt x="2738160" y="1866413"/>
                    <a:pt x="2890636" y="1673146"/>
                  </a:cubicBezTo>
                  <a:close/>
                  <a:moveTo>
                    <a:pt x="2973035" y="1284386"/>
                  </a:moveTo>
                  <a:cubicBezTo>
                    <a:pt x="2912066" y="1001840"/>
                    <a:pt x="2765308" y="751379"/>
                    <a:pt x="2561381" y="561108"/>
                  </a:cubicBezTo>
                  <a:cubicBezTo>
                    <a:pt x="2489321" y="656437"/>
                    <a:pt x="2431363" y="759225"/>
                    <a:pt x="2384553" y="865647"/>
                  </a:cubicBezTo>
                  <a:cubicBezTo>
                    <a:pt x="2604520" y="964977"/>
                    <a:pt x="2804622" y="1106677"/>
                    <a:pt x="2973035" y="1284386"/>
                  </a:cubicBezTo>
                  <a:close/>
                  <a:moveTo>
                    <a:pt x="2974277" y="1897328"/>
                  </a:moveTo>
                  <a:cubicBezTo>
                    <a:pt x="2812488" y="2073933"/>
                    <a:pt x="2619878" y="2216690"/>
                    <a:pt x="2407486" y="2319665"/>
                  </a:cubicBezTo>
                  <a:cubicBezTo>
                    <a:pt x="2454169" y="2420503"/>
                    <a:pt x="2511856" y="2517376"/>
                    <a:pt x="2582047" y="2607468"/>
                  </a:cubicBezTo>
                  <a:cubicBezTo>
                    <a:pt x="2776399" y="2417974"/>
                    <a:pt x="2916061" y="2172750"/>
                    <a:pt x="2974277" y="1897328"/>
                  </a:cubicBezTo>
                  <a:close/>
                  <a:moveTo>
                    <a:pt x="3185463" y="1593779"/>
                  </a:moveTo>
                  <a:cubicBezTo>
                    <a:pt x="3185463" y="2473999"/>
                    <a:pt x="2471904" y="3187558"/>
                    <a:pt x="1591684" y="3187558"/>
                  </a:cubicBezTo>
                  <a:cubicBezTo>
                    <a:pt x="738111" y="3187558"/>
                    <a:pt x="41261" y="2516549"/>
                    <a:pt x="1913" y="1673146"/>
                  </a:cubicBezTo>
                  <a:lnTo>
                    <a:pt x="0" y="1673146"/>
                  </a:lnTo>
                  <a:lnTo>
                    <a:pt x="0" y="1493146"/>
                  </a:lnTo>
                  <a:lnTo>
                    <a:pt x="2750" y="1493146"/>
                  </a:lnTo>
                  <a:cubicBezTo>
                    <a:pt x="50490" y="700174"/>
                    <a:pt x="679654" y="64473"/>
                    <a:pt x="1469785" y="6156"/>
                  </a:cubicBezTo>
                  <a:lnTo>
                    <a:pt x="1469785" y="0"/>
                  </a:lnTo>
                  <a:lnTo>
                    <a:pt x="1591684" y="0"/>
                  </a:lnTo>
                  <a:lnTo>
                    <a:pt x="1649785" y="0"/>
                  </a:lnTo>
                  <a:lnTo>
                    <a:pt x="1649785" y="2934"/>
                  </a:lnTo>
                  <a:cubicBezTo>
                    <a:pt x="2503127" y="31654"/>
                    <a:pt x="3185463" y="733032"/>
                    <a:pt x="3185463" y="159377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939D6CC-DBAD-4AE0-9D84-35EA1D8FD2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4291" y="1831800"/>
              <a:ext cx="1028042" cy="525058"/>
            </a:xfrm>
            <a:custGeom>
              <a:avLst/>
              <a:gdLst>
                <a:gd name="connsiteX0" fmla="*/ 1028042 w 1028042"/>
                <a:gd name="connsiteY0" fmla="*/ 0 h 525058"/>
                <a:gd name="connsiteX1" fmla="*/ 1028042 w 1028042"/>
                <a:gd name="connsiteY1" fmla="*/ 140562 h 525058"/>
                <a:gd name="connsiteX2" fmla="*/ 938238 w 1028042"/>
                <a:gd name="connsiteY2" fmla="*/ 145097 h 525058"/>
                <a:gd name="connsiteX3" fmla="*/ 159013 w 1028042"/>
                <a:gd name="connsiteY3" fmla="*/ 470871 h 525058"/>
                <a:gd name="connsiteX4" fmla="*/ 99392 w 1028042"/>
                <a:gd name="connsiteY4" fmla="*/ 525058 h 525058"/>
                <a:gd name="connsiteX5" fmla="*/ 0 w 1028042"/>
                <a:gd name="connsiteY5" fmla="*/ 425666 h 525058"/>
                <a:gd name="connsiteX6" fmla="*/ 69602 w 1028042"/>
                <a:gd name="connsiteY6" fmla="*/ 362407 h 525058"/>
                <a:gd name="connsiteX7" fmla="*/ 923867 w 1028042"/>
                <a:gd name="connsiteY7" fmla="*/ 5261 h 525058"/>
                <a:gd name="connsiteX8" fmla="*/ 1028042 w 1028042"/>
                <a:gd name="connsiteY8" fmla="*/ 0 h 52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2" h="525058">
                  <a:moveTo>
                    <a:pt x="1028042" y="0"/>
                  </a:moveTo>
                  <a:lnTo>
                    <a:pt x="1028042" y="140562"/>
                  </a:lnTo>
                  <a:lnTo>
                    <a:pt x="938238" y="145097"/>
                  </a:lnTo>
                  <a:cubicBezTo>
                    <a:pt x="643826" y="174996"/>
                    <a:pt x="375280" y="292392"/>
                    <a:pt x="159013" y="470871"/>
                  </a:cubicBezTo>
                  <a:lnTo>
                    <a:pt x="99392" y="525058"/>
                  </a:lnTo>
                  <a:lnTo>
                    <a:pt x="0" y="425666"/>
                  </a:lnTo>
                  <a:lnTo>
                    <a:pt x="69602" y="362407"/>
                  </a:lnTo>
                  <a:cubicBezTo>
                    <a:pt x="306696" y="166740"/>
                    <a:pt x="601103" y="38039"/>
                    <a:pt x="923867" y="5261"/>
                  </a:cubicBezTo>
                  <a:lnTo>
                    <a:pt x="102804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3749EB51-EA5D-4816-ACE5-E49AAF29A9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1205" y="1831800"/>
              <a:ext cx="1028042" cy="525058"/>
            </a:xfrm>
            <a:custGeom>
              <a:avLst/>
              <a:gdLst>
                <a:gd name="connsiteX0" fmla="*/ 0 w 1028042"/>
                <a:gd name="connsiteY0" fmla="*/ 0 h 525058"/>
                <a:gd name="connsiteX1" fmla="*/ 104175 w 1028042"/>
                <a:gd name="connsiteY1" fmla="*/ 5261 h 525058"/>
                <a:gd name="connsiteX2" fmla="*/ 958440 w 1028042"/>
                <a:gd name="connsiteY2" fmla="*/ 362407 h 525058"/>
                <a:gd name="connsiteX3" fmla="*/ 1028042 w 1028042"/>
                <a:gd name="connsiteY3" fmla="*/ 425666 h 525058"/>
                <a:gd name="connsiteX4" fmla="*/ 928650 w 1028042"/>
                <a:gd name="connsiteY4" fmla="*/ 525058 h 525058"/>
                <a:gd name="connsiteX5" fmla="*/ 869029 w 1028042"/>
                <a:gd name="connsiteY5" fmla="*/ 470871 h 525058"/>
                <a:gd name="connsiteX6" fmla="*/ 89804 w 1028042"/>
                <a:gd name="connsiteY6" fmla="*/ 145097 h 525058"/>
                <a:gd name="connsiteX7" fmla="*/ 0 w 1028042"/>
                <a:gd name="connsiteY7" fmla="*/ 140562 h 525058"/>
                <a:gd name="connsiteX8" fmla="*/ 0 w 1028042"/>
                <a:gd name="connsiteY8" fmla="*/ 0 h 52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2" h="525058">
                  <a:moveTo>
                    <a:pt x="0" y="0"/>
                  </a:moveTo>
                  <a:lnTo>
                    <a:pt x="104175" y="5261"/>
                  </a:lnTo>
                  <a:cubicBezTo>
                    <a:pt x="426940" y="38039"/>
                    <a:pt x="721347" y="166740"/>
                    <a:pt x="958440" y="362407"/>
                  </a:cubicBezTo>
                  <a:lnTo>
                    <a:pt x="1028042" y="425666"/>
                  </a:lnTo>
                  <a:lnTo>
                    <a:pt x="928650" y="525058"/>
                  </a:lnTo>
                  <a:lnTo>
                    <a:pt x="869029" y="470871"/>
                  </a:lnTo>
                  <a:cubicBezTo>
                    <a:pt x="652763" y="292392"/>
                    <a:pt x="384216" y="174996"/>
                    <a:pt x="89804" y="145097"/>
                  </a:cubicBezTo>
                  <a:lnTo>
                    <a:pt x="0" y="14056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2B8EAF5A-4105-4B35-AF6C-849684AFD8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1206" y="2138124"/>
              <a:ext cx="811439" cy="431864"/>
            </a:xfrm>
            <a:custGeom>
              <a:avLst/>
              <a:gdLst>
                <a:gd name="connsiteX0" fmla="*/ 0 w 811439"/>
                <a:gd name="connsiteY0" fmla="*/ 0 h 431864"/>
                <a:gd name="connsiteX1" fmla="*/ 72855 w 811439"/>
                <a:gd name="connsiteY1" fmla="*/ 3679 h 431864"/>
                <a:gd name="connsiteX2" fmla="*/ 763589 w 811439"/>
                <a:gd name="connsiteY2" fmla="*/ 292457 h 431864"/>
                <a:gd name="connsiteX3" fmla="*/ 811439 w 811439"/>
                <a:gd name="connsiteY3" fmla="*/ 335945 h 431864"/>
                <a:gd name="connsiteX4" fmla="*/ 715520 w 811439"/>
                <a:gd name="connsiteY4" fmla="*/ 431864 h 431864"/>
                <a:gd name="connsiteX5" fmla="*/ 677303 w 811439"/>
                <a:gd name="connsiteY5" fmla="*/ 397131 h 431864"/>
                <a:gd name="connsiteX6" fmla="*/ 58986 w 811439"/>
                <a:gd name="connsiteY6" fmla="*/ 138629 h 431864"/>
                <a:gd name="connsiteX7" fmla="*/ 0 w 811439"/>
                <a:gd name="connsiteY7" fmla="*/ 135650 h 431864"/>
                <a:gd name="connsiteX8" fmla="*/ 0 w 811439"/>
                <a:gd name="connsiteY8" fmla="*/ 0 h 43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1439" h="431864">
                  <a:moveTo>
                    <a:pt x="0" y="0"/>
                  </a:moveTo>
                  <a:lnTo>
                    <a:pt x="72855" y="3679"/>
                  </a:lnTo>
                  <a:cubicBezTo>
                    <a:pt x="333833" y="30183"/>
                    <a:pt x="571883" y="134247"/>
                    <a:pt x="763589" y="292457"/>
                  </a:cubicBezTo>
                  <a:lnTo>
                    <a:pt x="811439" y="335945"/>
                  </a:lnTo>
                  <a:lnTo>
                    <a:pt x="715520" y="431864"/>
                  </a:lnTo>
                  <a:lnTo>
                    <a:pt x="677303" y="397131"/>
                  </a:lnTo>
                  <a:cubicBezTo>
                    <a:pt x="505695" y="255508"/>
                    <a:pt x="292603" y="162354"/>
                    <a:pt x="58986" y="138629"/>
                  </a:cubicBezTo>
                  <a:lnTo>
                    <a:pt x="0" y="13565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755DE1E2-F67A-4322-9398-B4E3C7A232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4572" y="2341521"/>
              <a:ext cx="525057" cy="1028042"/>
            </a:xfrm>
            <a:custGeom>
              <a:avLst/>
              <a:gdLst>
                <a:gd name="connsiteX0" fmla="*/ 425665 w 525057"/>
                <a:gd name="connsiteY0" fmla="*/ 0 h 1028042"/>
                <a:gd name="connsiteX1" fmla="*/ 525057 w 525057"/>
                <a:gd name="connsiteY1" fmla="*/ 99392 h 1028042"/>
                <a:gd name="connsiteX2" fmla="*/ 470870 w 525057"/>
                <a:gd name="connsiteY2" fmla="*/ 159013 h 1028042"/>
                <a:gd name="connsiteX3" fmla="*/ 145096 w 525057"/>
                <a:gd name="connsiteY3" fmla="*/ 938238 h 1028042"/>
                <a:gd name="connsiteX4" fmla="*/ 140561 w 525057"/>
                <a:gd name="connsiteY4" fmla="*/ 1028042 h 1028042"/>
                <a:gd name="connsiteX5" fmla="*/ 0 w 525057"/>
                <a:gd name="connsiteY5" fmla="*/ 1028042 h 1028042"/>
                <a:gd name="connsiteX6" fmla="*/ 5260 w 525057"/>
                <a:gd name="connsiteY6" fmla="*/ 923867 h 1028042"/>
                <a:gd name="connsiteX7" fmla="*/ 362406 w 525057"/>
                <a:gd name="connsiteY7" fmla="*/ 69602 h 1028042"/>
                <a:gd name="connsiteX8" fmla="*/ 425665 w 525057"/>
                <a:gd name="connsiteY8" fmla="*/ 0 h 102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5057" h="1028042">
                  <a:moveTo>
                    <a:pt x="425665" y="0"/>
                  </a:moveTo>
                  <a:lnTo>
                    <a:pt x="525057" y="99392"/>
                  </a:lnTo>
                  <a:lnTo>
                    <a:pt x="470870" y="159013"/>
                  </a:lnTo>
                  <a:cubicBezTo>
                    <a:pt x="292391" y="375280"/>
                    <a:pt x="174995" y="643826"/>
                    <a:pt x="145096" y="938238"/>
                  </a:cubicBezTo>
                  <a:lnTo>
                    <a:pt x="140561" y="1028042"/>
                  </a:lnTo>
                  <a:lnTo>
                    <a:pt x="0" y="1028042"/>
                  </a:lnTo>
                  <a:lnTo>
                    <a:pt x="5260" y="923867"/>
                  </a:lnTo>
                  <a:cubicBezTo>
                    <a:pt x="38038" y="601103"/>
                    <a:pt x="166739" y="306696"/>
                    <a:pt x="362406" y="69602"/>
                  </a:cubicBezTo>
                  <a:lnTo>
                    <a:pt x="42566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E8435E9-8865-427C-9243-DCB18D85FB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780" y="2558125"/>
              <a:ext cx="431864" cy="811438"/>
            </a:xfrm>
            <a:custGeom>
              <a:avLst/>
              <a:gdLst>
                <a:gd name="connsiteX0" fmla="*/ 95919 w 431864"/>
                <a:gd name="connsiteY0" fmla="*/ 0 h 811438"/>
                <a:gd name="connsiteX1" fmla="*/ 139407 w 431864"/>
                <a:gd name="connsiteY1" fmla="*/ 47849 h 811438"/>
                <a:gd name="connsiteX2" fmla="*/ 428185 w 431864"/>
                <a:gd name="connsiteY2" fmla="*/ 738583 h 811438"/>
                <a:gd name="connsiteX3" fmla="*/ 431864 w 431864"/>
                <a:gd name="connsiteY3" fmla="*/ 811438 h 811438"/>
                <a:gd name="connsiteX4" fmla="*/ 296214 w 431864"/>
                <a:gd name="connsiteY4" fmla="*/ 811438 h 811438"/>
                <a:gd name="connsiteX5" fmla="*/ 293235 w 431864"/>
                <a:gd name="connsiteY5" fmla="*/ 752452 h 811438"/>
                <a:gd name="connsiteX6" fmla="*/ 34733 w 431864"/>
                <a:gd name="connsiteY6" fmla="*/ 134135 h 811438"/>
                <a:gd name="connsiteX7" fmla="*/ 0 w 431864"/>
                <a:gd name="connsiteY7" fmla="*/ 95919 h 811438"/>
                <a:gd name="connsiteX8" fmla="*/ 95919 w 431864"/>
                <a:gd name="connsiteY8" fmla="*/ 0 h 81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864" h="811438">
                  <a:moveTo>
                    <a:pt x="95919" y="0"/>
                  </a:moveTo>
                  <a:lnTo>
                    <a:pt x="139407" y="47849"/>
                  </a:lnTo>
                  <a:cubicBezTo>
                    <a:pt x="297617" y="239556"/>
                    <a:pt x="401681" y="477605"/>
                    <a:pt x="428185" y="738583"/>
                  </a:cubicBezTo>
                  <a:lnTo>
                    <a:pt x="431864" y="811438"/>
                  </a:lnTo>
                  <a:lnTo>
                    <a:pt x="296214" y="811438"/>
                  </a:lnTo>
                  <a:lnTo>
                    <a:pt x="293235" y="752452"/>
                  </a:lnTo>
                  <a:cubicBezTo>
                    <a:pt x="269510" y="518835"/>
                    <a:pt x="176357" y="305743"/>
                    <a:pt x="34733" y="134135"/>
                  </a:cubicBezTo>
                  <a:lnTo>
                    <a:pt x="0" y="95919"/>
                  </a:lnTo>
                  <a:lnTo>
                    <a:pt x="9591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D6979E0-27C0-437B-9759-01AC7D1544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4572" y="3488435"/>
              <a:ext cx="525057" cy="1028042"/>
            </a:xfrm>
            <a:custGeom>
              <a:avLst/>
              <a:gdLst>
                <a:gd name="connsiteX0" fmla="*/ 0 w 525057"/>
                <a:gd name="connsiteY0" fmla="*/ 0 h 1028042"/>
                <a:gd name="connsiteX1" fmla="*/ 140561 w 525057"/>
                <a:gd name="connsiteY1" fmla="*/ 0 h 1028042"/>
                <a:gd name="connsiteX2" fmla="*/ 145096 w 525057"/>
                <a:gd name="connsiteY2" fmla="*/ 89804 h 1028042"/>
                <a:gd name="connsiteX3" fmla="*/ 470870 w 525057"/>
                <a:gd name="connsiteY3" fmla="*/ 869029 h 1028042"/>
                <a:gd name="connsiteX4" fmla="*/ 525057 w 525057"/>
                <a:gd name="connsiteY4" fmla="*/ 928650 h 1028042"/>
                <a:gd name="connsiteX5" fmla="*/ 425665 w 525057"/>
                <a:gd name="connsiteY5" fmla="*/ 1028042 h 1028042"/>
                <a:gd name="connsiteX6" fmla="*/ 362406 w 525057"/>
                <a:gd name="connsiteY6" fmla="*/ 958440 h 1028042"/>
                <a:gd name="connsiteX7" fmla="*/ 5260 w 525057"/>
                <a:gd name="connsiteY7" fmla="*/ 104175 h 1028042"/>
                <a:gd name="connsiteX8" fmla="*/ 0 w 525057"/>
                <a:gd name="connsiteY8" fmla="*/ 0 h 102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5057" h="1028042">
                  <a:moveTo>
                    <a:pt x="0" y="0"/>
                  </a:moveTo>
                  <a:lnTo>
                    <a:pt x="140561" y="0"/>
                  </a:lnTo>
                  <a:lnTo>
                    <a:pt x="145096" y="89804"/>
                  </a:lnTo>
                  <a:cubicBezTo>
                    <a:pt x="174995" y="384216"/>
                    <a:pt x="292391" y="652763"/>
                    <a:pt x="470870" y="869029"/>
                  </a:cubicBezTo>
                  <a:lnTo>
                    <a:pt x="525057" y="928650"/>
                  </a:lnTo>
                  <a:lnTo>
                    <a:pt x="425665" y="1028042"/>
                  </a:lnTo>
                  <a:lnTo>
                    <a:pt x="362406" y="958440"/>
                  </a:lnTo>
                  <a:cubicBezTo>
                    <a:pt x="166739" y="721347"/>
                    <a:pt x="38038" y="426939"/>
                    <a:pt x="5260" y="104175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7F076C1-9F7F-470C-9C7E-A8703B1955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780" y="3488435"/>
              <a:ext cx="431864" cy="811438"/>
            </a:xfrm>
            <a:custGeom>
              <a:avLst/>
              <a:gdLst>
                <a:gd name="connsiteX0" fmla="*/ 296214 w 431864"/>
                <a:gd name="connsiteY0" fmla="*/ 0 h 811438"/>
                <a:gd name="connsiteX1" fmla="*/ 431864 w 431864"/>
                <a:gd name="connsiteY1" fmla="*/ 0 h 811438"/>
                <a:gd name="connsiteX2" fmla="*/ 428185 w 431864"/>
                <a:gd name="connsiteY2" fmla="*/ 72855 h 811438"/>
                <a:gd name="connsiteX3" fmla="*/ 139407 w 431864"/>
                <a:gd name="connsiteY3" fmla="*/ 763589 h 811438"/>
                <a:gd name="connsiteX4" fmla="*/ 95919 w 431864"/>
                <a:gd name="connsiteY4" fmla="*/ 811438 h 811438"/>
                <a:gd name="connsiteX5" fmla="*/ 0 w 431864"/>
                <a:gd name="connsiteY5" fmla="*/ 715520 h 811438"/>
                <a:gd name="connsiteX6" fmla="*/ 34733 w 431864"/>
                <a:gd name="connsiteY6" fmla="*/ 677303 h 811438"/>
                <a:gd name="connsiteX7" fmla="*/ 293235 w 431864"/>
                <a:gd name="connsiteY7" fmla="*/ 58986 h 811438"/>
                <a:gd name="connsiteX8" fmla="*/ 296214 w 431864"/>
                <a:gd name="connsiteY8" fmla="*/ 0 h 81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864" h="811438">
                  <a:moveTo>
                    <a:pt x="296214" y="0"/>
                  </a:moveTo>
                  <a:lnTo>
                    <a:pt x="431864" y="0"/>
                  </a:lnTo>
                  <a:lnTo>
                    <a:pt x="428185" y="72855"/>
                  </a:lnTo>
                  <a:cubicBezTo>
                    <a:pt x="401681" y="333833"/>
                    <a:pt x="297617" y="571883"/>
                    <a:pt x="139407" y="763589"/>
                  </a:cubicBezTo>
                  <a:lnTo>
                    <a:pt x="95919" y="811438"/>
                  </a:lnTo>
                  <a:lnTo>
                    <a:pt x="0" y="715520"/>
                  </a:lnTo>
                  <a:lnTo>
                    <a:pt x="34733" y="677303"/>
                  </a:lnTo>
                  <a:cubicBezTo>
                    <a:pt x="176357" y="505695"/>
                    <a:pt x="269510" y="292603"/>
                    <a:pt x="293235" y="58986"/>
                  </a:cubicBezTo>
                  <a:lnTo>
                    <a:pt x="29621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1929B37-BA0F-47B4-91D6-4746F9F13E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1205" y="4288010"/>
              <a:ext cx="811438" cy="431864"/>
            </a:xfrm>
            <a:custGeom>
              <a:avLst/>
              <a:gdLst>
                <a:gd name="connsiteX0" fmla="*/ 715520 w 811438"/>
                <a:gd name="connsiteY0" fmla="*/ 0 h 431864"/>
                <a:gd name="connsiteX1" fmla="*/ 811438 w 811438"/>
                <a:gd name="connsiteY1" fmla="*/ 95919 h 431864"/>
                <a:gd name="connsiteX2" fmla="*/ 763589 w 811438"/>
                <a:gd name="connsiteY2" fmla="*/ 139407 h 431864"/>
                <a:gd name="connsiteX3" fmla="*/ 72855 w 811438"/>
                <a:gd name="connsiteY3" fmla="*/ 428185 h 431864"/>
                <a:gd name="connsiteX4" fmla="*/ 0 w 811438"/>
                <a:gd name="connsiteY4" fmla="*/ 431864 h 431864"/>
                <a:gd name="connsiteX5" fmla="*/ 0 w 811438"/>
                <a:gd name="connsiteY5" fmla="*/ 296214 h 431864"/>
                <a:gd name="connsiteX6" fmla="*/ 58986 w 811438"/>
                <a:gd name="connsiteY6" fmla="*/ 293235 h 431864"/>
                <a:gd name="connsiteX7" fmla="*/ 677303 w 811438"/>
                <a:gd name="connsiteY7" fmla="*/ 34733 h 431864"/>
                <a:gd name="connsiteX8" fmla="*/ 715520 w 811438"/>
                <a:gd name="connsiteY8" fmla="*/ 0 h 43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1438" h="431864">
                  <a:moveTo>
                    <a:pt x="715520" y="0"/>
                  </a:moveTo>
                  <a:lnTo>
                    <a:pt x="811438" y="95919"/>
                  </a:lnTo>
                  <a:lnTo>
                    <a:pt x="763589" y="139407"/>
                  </a:lnTo>
                  <a:cubicBezTo>
                    <a:pt x="571883" y="297617"/>
                    <a:pt x="333833" y="401681"/>
                    <a:pt x="72855" y="428185"/>
                  </a:cubicBezTo>
                  <a:lnTo>
                    <a:pt x="0" y="431864"/>
                  </a:lnTo>
                  <a:lnTo>
                    <a:pt x="0" y="296214"/>
                  </a:lnTo>
                  <a:lnTo>
                    <a:pt x="58986" y="293235"/>
                  </a:lnTo>
                  <a:cubicBezTo>
                    <a:pt x="292603" y="269510"/>
                    <a:pt x="505695" y="176357"/>
                    <a:pt x="677303" y="34733"/>
                  </a:cubicBezTo>
                  <a:lnTo>
                    <a:pt x="71552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EDA0F58-78ED-4BB5-ADAD-3EC16E33B9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70895" y="4288010"/>
              <a:ext cx="811438" cy="431864"/>
            </a:xfrm>
            <a:custGeom>
              <a:avLst/>
              <a:gdLst>
                <a:gd name="connsiteX0" fmla="*/ 95919 w 811438"/>
                <a:gd name="connsiteY0" fmla="*/ 0 h 431864"/>
                <a:gd name="connsiteX1" fmla="*/ 134135 w 811438"/>
                <a:gd name="connsiteY1" fmla="*/ 34733 h 431864"/>
                <a:gd name="connsiteX2" fmla="*/ 752452 w 811438"/>
                <a:gd name="connsiteY2" fmla="*/ 293235 h 431864"/>
                <a:gd name="connsiteX3" fmla="*/ 811438 w 811438"/>
                <a:gd name="connsiteY3" fmla="*/ 296214 h 431864"/>
                <a:gd name="connsiteX4" fmla="*/ 811438 w 811438"/>
                <a:gd name="connsiteY4" fmla="*/ 431864 h 431864"/>
                <a:gd name="connsiteX5" fmla="*/ 738583 w 811438"/>
                <a:gd name="connsiteY5" fmla="*/ 428185 h 431864"/>
                <a:gd name="connsiteX6" fmla="*/ 47849 w 811438"/>
                <a:gd name="connsiteY6" fmla="*/ 139407 h 431864"/>
                <a:gd name="connsiteX7" fmla="*/ 0 w 811438"/>
                <a:gd name="connsiteY7" fmla="*/ 95919 h 431864"/>
                <a:gd name="connsiteX8" fmla="*/ 95919 w 811438"/>
                <a:gd name="connsiteY8" fmla="*/ 0 h 43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1438" h="431864">
                  <a:moveTo>
                    <a:pt x="95919" y="0"/>
                  </a:moveTo>
                  <a:lnTo>
                    <a:pt x="134135" y="34733"/>
                  </a:lnTo>
                  <a:cubicBezTo>
                    <a:pt x="305743" y="176357"/>
                    <a:pt x="518835" y="269510"/>
                    <a:pt x="752452" y="293235"/>
                  </a:cubicBezTo>
                  <a:lnTo>
                    <a:pt x="811438" y="296214"/>
                  </a:lnTo>
                  <a:lnTo>
                    <a:pt x="811438" y="431864"/>
                  </a:lnTo>
                  <a:lnTo>
                    <a:pt x="738583" y="428185"/>
                  </a:lnTo>
                  <a:cubicBezTo>
                    <a:pt x="477605" y="401681"/>
                    <a:pt x="239556" y="297617"/>
                    <a:pt x="47849" y="139407"/>
                  </a:cubicBezTo>
                  <a:lnTo>
                    <a:pt x="0" y="95919"/>
                  </a:lnTo>
                  <a:lnTo>
                    <a:pt x="9591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B443810-7A3E-4106-BC3E-B759867F11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1205" y="4501142"/>
              <a:ext cx="1028042" cy="525057"/>
            </a:xfrm>
            <a:custGeom>
              <a:avLst/>
              <a:gdLst>
                <a:gd name="connsiteX0" fmla="*/ 928650 w 1028042"/>
                <a:gd name="connsiteY0" fmla="*/ 0 h 525057"/>
                <a:gd name="connsiteX1" fmla="*/ 1028042 w 1028042"/>
                <a:gd name="connsiteY1" fmla="*/ 99392 h 525057"/>
                <a:gd name="connsiteX2" fmla="*/ 958440 w 1028042"/>
                <a:gd name="connsiteY2" fmla="*/ 162650 h 525057"/>
                <a:gd name="connsiteX3" fmla="*/ 104175 w 1028042"/>
                <a:gd name="connsiteY3" fmla="*/ 519796 h 525057"/>
                <a:gd name="connsiteX4" fmla="*/ 0 w 1028042"/>
                <a:gd name="connsiteY4" fmla="*/ 525057 h 525057"/>
                <a:gd name="connsiteX5" fmla="*/ 0 w 1028042"/>
                <a:gd name="connsiteY5" fmla="*/ 384495 h 525057"/>
                <a:gd name="connsiteX6" fmla="*/ 89804 w 1028042"/>
                <a:gd name="connsiteY6" fmla="*/ 379960 h 525057"/>
                <a:gd name="connsiteX7" fmla="*/ 869029 w 1028042"/>
                <a:gd name="connsiteY7" fmla="*/ 54186 h 525057"/>
                <a:gd name="connsiteX8" fmla="*/ 928650 w 1028042"/>
                <a:gd name="connsiteY8" fmla="*/ 0 h 52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2" h="525057">
                  <a:moveTo>
                    <a:pt x="928650" y="0"/>
                  </a:moveTo>
                  <a:lnTo>
                    <a:pt x="1028042" y="99392"/>
                  </a:lnTo>
                  <a:lnTo>
                    <a:pt x="958440" y="162650"/>
                  </a:lnTo>
                  <a:cubicBezTo>
                    <a:pt x="721347" y="358317"/>
                    <a:pt x="426940" y="487018"/>
                    <a:pt x="104175" y="519796"/>
                  </a:cubicBezTo>
                  <a:lnTo>
                    <a:pt x="0" y="525057"/>
                  </a:lnTo>
                  <a:lnTo>
                    <a:pt x="0" y="384495"/>
                  </a:lnTo>
                  <a:lnTo>
                    <a:pt x="89804" y="379960"/>
                  </a:lnTo>
                  <a:cubicBezTo>
                    <a:pt x="384216" y="350061"/>
                    <a:pt x="652763" y="232665"/>
                    <a:pt x="869029" y="54186"/>
                  </a:cubicBezTo>
                  <a:lnTo>
                    <a:pt x="92865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CA9C882-E7FF-4F7C-A2BE-BA9064F9F9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4293" y="4501142"/>
              <a:ext cx="1028041" cy="525057"/>
            </a:xfrm>
            <a:custGeom>
              <a:avLst/>
              <a:gdLst>
                <a:gd name="connsiteX0" fmla="*/ 99392 w 1028041"/>
                <a:gd name="connsiteY0" fmla="*/ 0 h 525057"/>
                <a:gd name="connsiteX1" fmla="*/ 159012 w 1028041"/>
                <a:gd name="connsiteY1" fmla="*/ 54186 h 525057"/>
                <a:gd name="connsiteX2" fmla="*/ 938237 w 1028041"/>
                <a:gd name="connsiteY2" fmla="*/ 379960 h 525057"/>
                <a:gd name="connsiteX3" fmla="*/ 1028041 w 1028041"/>
                <a:gd name="connsiteY3" fmla="*/ 384495 h 525057"/>
                <a:gd name="connsiteX4" fmla="*/ 1028041 w 1028041"/>
                <a:gd name="connsiteY4" fmla="*/ 525057 h 525057"/>
                <a:gd name="connsiteX5" fmla="*/ 923866 w 1028041"/>
                <a:gd name="connsiteY5" fmla="*/ 519796 h 525057"/>
                <a:gd name="connsiteX6" fmla="*/ 69601 w 1028041"/>
                <a:gd name="connsiteY6" fmla="*/ 162650 h 525057"/>
                <a:gd name="connsiteX7" fmla="*/ 0 w 1028041"/>
                <a:gd name="connsiteY7" fmla="*/ 99392 h 525057"/>
                <a:gd name="connsiteX8" fmla="*/ 99392 w 1028041"/>
                <a:gd name="connsiteY8" fmla="*/ 0 h 52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1" h="525057">
                  <a:moveTo>
                    <a:pt x="99392" y="0"/>
                  </a:moveTo>
                  <a:lnTo>
                    <a:pt x="159012" y="54186"/>
                  </a:lnTo>
                  <a:cubicBezTo>
                    <a:pt x="375279" y="232665"/>
                    <a:pt x="643825" y="350061"/>
                    <a:pt x="938237" y="379960"/>
                  </a:cubicBezTo>
                  <a:lnTo>
                    <a:pt x="1028041" y="384495"/>
                  </a:lnTo>
                  <a:lnTo>
                    <a:pt x="1028041" y="525057"/>
                  </a:lnTo>
                  <a:lnTo>
                    <a:pt x="923866" y="519796"/>
                  </a:lnTo>
                  <a:cubicBezTo>
                    <a:pt x="601102" y="487018"/>
                    <a:pt x="306695" y="358317"/>
                    <a:pt x="69601" y="162650"/>
                  </a:cubicBezTo>
                  <a:lnTo>
                    <a:pt x="0" y="99392"/>
                  </a:lnTo>
                  <a:lnTo>
                    <a:pt x="9939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B3E894F4-BA31-842E-F156-5A742F8871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5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40">
        <p:fade/>
      </p:transition>
    </mc:Choice>
    <mc:Fallback xmlns="">
      <p:transition spd="med" advTm="12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56372A73-C276-4D33-A28E-2B01BE9F3E33}"/>
              </a:ext>
            </a:extLst>
          </p:cNvPr>
          <p:cNvSpPr txBox="1"/>
          <p:nvPr/>
        </p:nvSpPr>
        <p:spPr>
          <a:xfrm>
            <a:off x="7744819" y="519620"/>
            <a:ext cx="4031847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어려운</a:t>
            </a:r>
            <a:r>
              <a:rPr lang="en-US" altLang="ko-KR" sz="32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그러나 언젠가는 </a:t>
            </a:r>
            <a:r>
              <a:rPr lang="ko-KR" altLang="en-US" sz="3200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해야하는</a:t>
            </a:r>
            <a:r>
              <a:rPr lang="en-US" altLang="ko-KR" sz="32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</a:t>
            </a:r>
            <a:endParaRPr lang="ko-KR" altLang="en-US" sz="32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BF34EB-69C9-4A79-AFBB-2B63AF454DAA}"/>
              </a:ext>
            </a:extLst>
          </p:cNvPr>
          <p:cNvSpPr txBox="1"/>
          <p:nvPr/>
        </p:nvSpPr>
        <p:spPr>
          <a:xfrm>
            <a:off x="7744818" y="2674973"/>
            <a:ext cx="403184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대중교통 문제의 경우 한국 뿐 아니라</a:t>
            </a:r>
            <a:endParaRPr lang="en-US" altLang="ko-KR" sz="14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모든 국가에서 머리를 쓰고 있는 문제</a:t>
            </a:r>
            <a:endParaRPr lang="en-US" altLang="ko-KR" sz="14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endParaRPr lang="en-US" altLang="ko-KR" sz="14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그런 만큼 당장 하나만으로 해결하는 것은 불가능하고</a:t>
            </a:r>
            <a:r>
              <a:rPr lang="en-US" altLang="ko-KR" sz="1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어렵지만 더 나은 세상을 만드는 것은 가능한 일임</a:t>
            </a:r>
            <a:endParaRPr lang="en-US" altLang="ko-KR" sz="14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endParaRPr lang="en-US" altLang="ko-KR" sz="14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또한 </a:t>
            </a:r>
            <a:r>
              <a:rPr lang="ko-KR" altLang="en-US" sz="1400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언제까지고</a:t>
            </a:r>
            <a:r>
              <a:rPr lang="ko-KR" altLang="en-US" sz="1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외면할 수 없는 문제</a:t>
            </a:r>
            <a:r>
              <a:rPr lang="en-US" altLang="ko-KR" sz="1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제 </a:t>
            </a:r>
            <a:r>
              <a:rPr lang="en-US" altLang="ko-KR" sz="1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2, </a:t>
            </a:r>
            <a:r>
              <a:rPr lang="ko-KR" altLang="en-US" sz="1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제 </a:t>
            </a:r>
            <a:r>
              <a:rPr lang="en-US" altLang="ko-KR" sz="1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3</a:t>
            </a:r>
            <a:r>
              <a:rPr lang="ko-KR" altLang="en-US" sz="1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의 코로나가 발생할 경우 똑같은 문제를 되풀이할 뿐</a:t>
            </a:r>
            <a:endParaRPr lang="en-US" altLang="ko-KR" sz="14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endParaRPr lang="en-US" altLang="ko-KR" sz="14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이번 제안을 통해 더 나아가야 함</a:t>
            </a:r>
            <a:endParaRPr lang="en-US" altLang="ko-KR" sz="14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id="{8AB1DFCD-725F-45A0-8E03-3540B62AC6C0}"/>
              </a:ext>
            </a:extLst>
          </p:cNvPr>
          <p:cNvSpPr txBox="1">
            <a:spLocks/>
          </p:cNvSpPr>
          <p:nvPr/>
        </p:nvSpPr>
        <p:spPr>
          <a:xfrm>
            <a:off x="415333" y="4753062"/>
            <a:ext cx="4992866" cy="161427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40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제안 </a:t>
            </a:r>
            <a:r>
              <a:rPr lang="ko-KR" altLang="en-US" sz="4000" b="1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기대점</a:t>
            </a:r>
            <a:endParaRPr lang="en-US" altLang="ko-KR" sz="40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2CF650BC-321C-4EC8-61F3-23772325A9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  <p:transition spd="slow" advTm="98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D7FB0DA5-44F9-4EA3-9434-8A8FD09B71FA}"/>
              </a:ext>
            </a:extLst>
          </p:cNvPr>
          <p:cNvSpPr txBox="1"/>
          <p:nvPr/>
        </p:nvSpPr>
        <p:spPr>
          <a:xfrm>
            <a:off x="529548" y="885441"/>
            <a:ext cx="422240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후기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94AAEC-0684-4B95-ACC2-1F2D2D3FD8B0}"/>
              </a:ext>
            </a:extLst>
          </p:cNvPr>
          <p:cNvSpPr txBox="1"/>
          <p:nvPr/>
        </p:nvSpPr>
        <p:spPr>
          <a:xfrm>
            <a:off x="7225605" y="885441"/>
            <a:ext cx="6341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 부분은 다들 </a:t>
            </a:r>
            <a:r>
              <a:rPr lang="ko-KR" altLang="en-US" sz="1200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한줄씩</a:t>
            </a:r>
            <a:r>
              <a:rPr lang="ko-KR" altLang="en-US" sz="12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적어주길</a:t>
            </a:r>
            <a:r>
              <a:rPr lang="ko-KR" altLang="en-US" sz="12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바람</a:t>
            </a:r>
            <a:r>
              <a:rPr lang="en-US" altLang="ko-KR" sz="12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98483CF4-431D-76EC-AD2C-F57036A085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16630"/>
      </p:ext>
    </p:extLst>
  </p:cSld>
  <p:clrMapOvr>
    <a:masterClrMapping/>
  </p:clrMapOvr>
  <p:transition spd="slow" advTm="79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-73" y="4803204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Lobster" panose="00000500000000000000" pitchFamily="2" charset="0"/>
                <a:cs typeface="Arial" pitchFamily="34" charset="0"/>
              </a:rPr>
              <a:t>THANK YOU!</a:t>
            </a:r>
            <a:endParaRPr lang="ko-KR" altLang="en-US" sz="6000" dirty="0">
              <a:solidFill>
                <a:schemeClr val="bg1"/>
              </a:solidFill>
              <a:latin typeface="Lobster" panose="00000500000000000000" pitchFamily="2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DEB2CA-D11F-4CA5-BC5A-6C38FF4BF392}"/>
              </a:ext>
            </a:extLst>
          </p:cNvPr>
          <p:cNvSpPr txBox="1"/>
          <p:nvPr/>
        </p:nvSpPr>
        <p:spPr>
          <a:xfrm>
            <a:off x="74" y="5723485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</a:t>
            </a:r>
            <a:r>
              <a:rPr lang="ko-KR" altLang="en-US" sz="1867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출퇴근길에 코로나에 걸리는 방법</a:t>
            </a:r>
            <a:r>
              <a:rPr lang="en-US" altLang="ko-KR" sz="1867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</a:t>
            </a:r>
            <a:endParaRPr lang="ko-KR" altLang="en-US" sz="1867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B432ECDE-C2CE-4D03-1C8C-69E23894DD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  <p:transition spd="slow" advTm="52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BB6991-A8BD-497E-9486-7E3BABBA550A}"/>
              </a:ext>
            </a:extLst>
          </p:cNvPr>
          <p:cNvSpPr txBox="1"/>
          <p:nvPr/>
        </p:nvSpPr>
        <p:spPr>
          <a:xfrm>
            <a:off x="695618" y="499253"/>
            <a:ext cx="2052000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i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조원 소개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58E5F176-1E9C-4645-B5B5-FF67EEF04C78}"/>
              </a:ext>
            </a:extLst>
          </p:cNvPr>
          <p:cNvSpPr txBox="1">
            <a:spLocks/>
          </p:cNvSpPr>
          <p:nvPr/>
        </p:nvSpPr>
        <p:spPr>
          <a:xfrm>
            <a:off x="905474" y="1218088"/>
            <a:ext cx="3684288" cy="221091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0000"/>
              </a:lnSpc>
              <a:buNone/>
            </a:pPr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조장 </a:t>
            </a:r>
            <a:r>
              <a:rPr lang="en-US" altLang="ko-KR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– </a:t>
            </a:r>
            <a:r>
              <a:rPr lang="ko-KR" altLang="en-US" b="1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박종관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조원 </a:t>
            </a:r>
            <a:r>
              <a:rPr lang="en-US" altLang="ko-KR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– </a:t>
            </a:r>
            <a:r>
              <a:rPr lang="ko-KR" altLang="en-US" b="1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이은준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altLang="ko-KR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	    </a:t>
            </a:r>
            <a:r>
              <a:rPr lang="ko-KR" altLang="en-US" b="1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한윤택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B49DCF76-F07D-4306-A3C0-BAE08522941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" t="8" r="11526" b="-8"/>
          <a:stretch/>
        </p:blipFill>
        <p:spPr>
          <a:xfrm rot="10800000">
            <a:off x="6229349" y="652463"/>
            <a:ext cx="5657850" cy="5054600"/>
          </a:xfr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44965765-2DCB-30FC-2973-857D52AB80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23782"/>
      </p:ext>
    </p:extLst>
  </p:cSld>
  <p:clrMapOvr>
    <a:masterClrMapping/>
  </p:clrMapOvr>
  <p:transition spd="slow" advTm="121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AC87B46-BF7A-4653-B132-D7C9C1D19A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3995" b="22088"/>
          <a:stretch/>
        </p:blipFill>
        <p:spPr>
          <a:xfrm>
            <a:off x="7065376" y="1"/>
            <a:ext cx="5126625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CE64619-59D8-4BC7-A952-325E2AD0568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514" b="95833" l="8280" r="89809">
                        <a14:foregroundMark x1="46497" y1="10764" x2="45860" y2="10069"/>
                        <a14:foregroundMark x1="44586" y1="6250" x2="44586" y2="5903"/>
                        <a14:foregroundMark x1="47771" y1="4861" x2="45860" y2="5556"/>
                        <a14:foregroundMark x1="46497" y1="87153" x2="47134" y2="95833"/>
                        <a14:foregroundMark x1="47134" y1="95833" x2="52866" y2="88889"/>
                        <a14:backgroundMark x1="33758" y1="35764" x2="33758" y2="37500"/>
                        <a14:backgroundMark x1="64331" y1="35069" x2="64968" y2="38889"/>
                        <a14:backgroundMark x1="65605" y1="43403" x2="65605" y2="45833"/>
                        <a14:backgroundMark x1="64968" y1="52431" x2="63057" y2="57292"/>
                        <a14:backgroundMark x1="48408" y1="59375" x2="48408" y2="60417"/>
                        <a14:backgroundMark x1="32484" y1="50694" x2="33121" y2="47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335" t="-50104" r="2335" b="50104"/>
          <a:stretch/>
        </p:blipFill>
        <p:spPr>
          <a:xfrm>
            <a:off x="-1933113" y="-6799336"/>
            <a:ext cx="7442660" cy="13652778"/>
          </a:xfrm>
          <a:prstGeom prst="snip2DiagRect">
            <a:avLst/>
          </a:prstGeom>
        </p:spPr>
      </p:pic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81C4E60B-4195-4930-854A-1A09C54E84D2}"/>
              </a:ext>
            </a:extLst>
          </p:cNvPr>
          <p:cNvSpPr/>
          <p:nvPr/>
        </p:nvSpPr>
        <p:spPr>
          <a:xfrm>
            <a:off x="4795030" y="4558"/>
            <a:ext cx="2291787" cy="6853442"/>
          </a:xfrm>
          <a:custGeom>
            <a:avLst/>
            <a:gdLst>
              <a:gd name="connsiteX0" fmla="*/ 0 w 2258995"/>
              <a:gd name="connsiteY0" fmla="*/ 6853442 h 6853442"/>
              <a:gd name="connsiteX1" fmla="*/ 0 w 2258995"/>
              <a:gd name="connsiteY1" fmla="*/ 0 h 6853442"/>
              <a:gd name="connsiteX2" fmla="*/ 2258995 w 2258995"/>
              <a:gd name="connsiteY2" fmla="*/ 6853442 h 6853442"/>
              <a:gd name="connsiteX3" fmla="*/ 0 w 2258995"/>
              <a:gd name="connsiteY3" fmla="*/ 6853442 h 6853442"/>
              <a:gd name="connsiteX0" fmla="*/ 0 w 2291787"/>
              <a:gd name="connsiteY0" fmla="*/ 6911316 h 6911316"/>
              <a:gd name="connsiteX1" fmla="*/ 2291787 w 2291787"/>
              <a:gd name="connsiteY1" fmla="*/ 0 h 6911316"/>
              <a:gd name="connsiteX2" fmla="*/ 2258995 w 2291787"/>
              <a:gd name="connsiteY2" fmla="*/ 6911316 h 6911316"/>
              <a:gd name="connsiteX3" fmla="*/ 0 w 2291787"/>
              <a:gd name="connsiteY3" fmla="*/ 6911316 h 69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1787" h="6911316">
                <a:moveTo>
                  <a:pt x="0" y="6911316"/>
                </a:moveTo>
                <a:lnTo>
                  <a:pt x="2291787" y="0"/>
                </a:lnTo>
                <a:lnTo>
                  <a:pt x="2258995" y="6911316"/>
                </a:lnTo>
                <a:lnTo>
                  <a:pt x="0" y="6911316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AC554A8F-78E5-4E2F-9A67-5514D332EA85}"/>
              </a:ext>
            </a:extLst>
          </p:cNvPr>
          <p:cNvSpPr/>
          <p:nvPr/>
        </p:nvSpPr>
        <p:spPr>
          <a:xfrm>
            <a:off x="3292033" y="371097"/>
            <a:ext cx="2379562" cy="1480852"/>
          </a:xfrm>
          <a:prstGeom prst="wedgeRound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강남 기업 회사원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군</a:t>
            </a:r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FA009305-B891-46AC-809A-09DB328D915B}"/>
              </a:ext>
            </a:extLst>
          </p:cNvPr>
          <p:cNvSpPr/>
          <p:nvPr/>
        </p:nvSpPr>
        <p:spPr>
          <a:xfrm flipH="1">
            <a:off x="6682455" y="3958900"/>
            <a:ext cx="2379562" cy="1480852"/>
          </a:xfrm>
          <a:prstGeom prst="wedgeRound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유명 프리랜서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B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양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BBFD49E4-3B8F-9F80-860E-2C4D81E615C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9D8980-9E13-4F7B-B95E-9CC19037CE57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288DD34-5727-4F12-912B-8896067B47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7053"/>
            <a:ext cx="6858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51894850"/>
      </p:ext>
    </p:extLst>
  </p:cSld>
  <p:clrMapOvr>
    <a:masterClrMapping/>
  </p:clrMapOvr>
  <p:transition spd="slow" advTm="1937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32">
            <a:extLst>
              <a:ext uri="{FF2B5EF4-FFF2-40B4-BE49-F238E27FC236}">
                <a16:creationId xmlns:a16="http://schemas.microsoft.com/office/drawing/2014/main" id="{2346D8DA-DFEC-8201-C5A5-F5CD3EB03CB4}"/>
              </a:ext>
            </a:extLst>
          </p:cNvPr>
          <p:cNvGrpSpPr/>
          <p:nvPr/>
        </p:nvGrpSpPr>
        <p:grpSpPr>
          <a:xfrm>
            <a:off x="11956026" y="104533"/>
            <a:ext cx="138254" cy="138254"/>
            <a:chOff x="1510528" y="1366070"/>
            <a:chExt cx="3431329" cy="34313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1" name="Freeform: Shape 33">
              <a:extLst>
                <a:ext uri="{FF2B5EF4-FFF2-40B4-BE49-F238E27FC236}">
                  <a16:creationId xmlns:a16="http://schemas.microsoft.com/office/drawing/2014/main" id="{943854A5-6627-DFBB-6B2A-550164ECFA50}"/>
                </a:ext>
              </a:extLst>
            </p:cNvPr>
            <p:cNvSpPr/>
            <p:nvPr/>
          </p:nvSpPr>
          <p:spPr>
            <a:xfrm>
              <a:off x="1510528" y="1366070"/>
              <a:ext cx="3431329" cy="3431329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34">
              <a:extLst>
                <a:ext uri="{FF2B5EF4-FFF2-40B4-BE49-F238E27FC236}">
                  <a16:creationId xmlns:a16="http://schemas.microsoft.com/office/drawing/2014/main" id="{029D83D2-C570-EBE4-33FB-B5AF221D02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9854" y="1388027"/>
              <a:ext cx="3411797" cy="3337560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8" name="순서도: 대체 처리 37">
            <a:extLst>
              <a:ext uri="{FF2B5EF4-FFF2-40B4-BE49-F238E27FC236}">
                <a16:creationId xmlns:a16="http://schemas.microsoft.com/office/drawing/2014/main" id="{16B8D179-A304-4C10-941D-61D73A46F159}"/>
              </a:ext>
            </a:extLst>
          </p:cNvPr>
          <p:cNvSpPr/>
          <p:nvPr/>
        </p:nvSpPr>
        <p:spPr>
          <a:xfrm>
            <a:off x="4462413" y="5421285"/>
            <a:ext cx="3099015" cy="1102723"/>
          </a:xfrm>
          <a:prstGeom prst="flowChartAlternateProcess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6579FB-80AA-4EBF-AE14-BA4BC4C2CF12}"/>
              </a:ext>
            </a:extLst>
          </p:cNvPr>
          <p:cNvSpPr txBox="1"/>
          <p:nvPr/>
        </p:nvSpPr>
        <p:spPr>
          <a:xfrm>
            <a:off x="4555929" y="5510981"/>
            <a:ext cx="291198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Lobster" panose="00000500000000000000" pitchFamily="2" charset="0"/>
                <a:cs typeface="Arial" pitchFamily="34" charset="0"/>
              </a:rPr>
              <a:t>Chapter</a:t>
            </a:r>
            <a:endParaRPr lang="ko-KR" altLang="en-US" sz="5400" dirty="0">
              <a:solidFill>
                <a:schemeClr val="bg1"/>
              </a:solidFill>
              <a:latin typeface="Lobster" panose="00000500000000000000" pitchFamily="2" charset="0"/>
              <a:cs typeface="Arial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D82379A-4806-4E55-B404-F9EBA141895F}"/>
              </a:ext>
            </a:extLst>
          </p:cNvPr>
          <p:cNvGrpSpPr/>
          <p:nvPr/>
        </p:nvGrpSpPr>
        <p:grpSpPr>
          <a:xfrm>
            <a:off x="1420198" y="877114"/>
            <a:ext cx="4204404" cy="1015663"/>
            <a:chOff x="2879594" y="559059"/>
            <a:chExt cx="4204404" cy="101566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4C43BF4-0643-4C68-A841-BECA7B930C64}"/>
                </a:ext>
              </a:extLst>
            </p:cNvPr>
            <p:cNvSpPr txBox="1"/>
            <p:nvPr/>
          </p:nvSpPr>
          <p:spPr>
            <a:xfrm>
              <a:off x="3984982" y="810660"/>
              <a:ext cx="3099016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주제 선정 이유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3D0F0A-7EE6-4994-83A7-8EB91952FC61}"/>
                </a:ext>
              </a:extLst>
            </p:cNvPr>
            <p:cNvSpPr txBox="1"/>
            <p:nvPr/>
          </p:nvSpPr>
          <p:spPr>
            <a:xfrm>
              <a:off x="2879594" y="559059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accent1"/>
                  </a:solidFill>
                  <a:cs typeface="Arial" pitchFamily="34" charset="0"/>
                </a:rPr>
                <a:t>01</a:t>
              </a:r>
              <a:endParaRPr lang="ko-KR" altLang="en-US" sz="6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4CC4457-89DD-4352-AB51-0910BE740B17}"/>
              </a:ext>
            </a:extLst>
          </p:cNvPr>
          <p:cNvGrpSpPr/>
          <p:nvPr/>
        </p:nvGrpSpPr>
        <p:grpSpPr>
          <a:xfrm>
            <a:off x="6594613" y="877096"/>
            <a:ext cx="4177189" cy="1015663"/>
            <a:chOff x="2898066" y="559041"/>
            <a:chExt cx="4177189" cy="101566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4514232-7223-4172-8340-C5D1ABEC2389}"/>
                </a:ext>
              </a:extLst>
            </p:cNvPr>
            <p:cNvSpPr txBox="1"/>
            <p:nvPr/>
          </p:nvSpPr>
          <p:spPr>
            <a:xfrm>
              <a:off x="3976239" y="812956"/>
              <a:ext cx="3099016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데이터 분석 내용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A24AFD4-45B5-4A01-808E-ACCCC4666910}"/>
                </a:ext>
              </a:extLst>
            </p:cNvPr>
            <p:cNvSpPr txBox="1"/>
            <p:nvPr/>
          </p:nvSpPr>
          <p:spPr>
            <a:xfrm>
              <a:off x="2898066" y="559041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accent1"/>
                  </a:solidFill>
                  <a:cs typeface="Arial" pitchFamily="34" charset="0"/>
                </a:rPr>
                <a:t>02</a:t>
              </a:r>
              <a:endParaRPr lang="ko-KR" altLang="en-US" sz="6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B9A7D2-3EA3-4E35-9CBC-4733271531E1}"/>
              </a:ext>
            </a:extLst>
          </p:cNvPr>
          <p:cNvGrpSpPr/>
          <p:nvPr/>
        </p:nvGrpSpPr>
        <p:grpSpPr>
          <a:xfrm>
            <a:off x="1438670" y="2729230"/>
            <a:ext cx="4270213" cy="1015663"/>
            <a:chOff x="2898066" y="559041"/>
            <a:chExt cx="4270213" cy="101566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CA90938-346C-4188-8DD4-C58ECAFEBDF8}"/>
                </a:ext>
              </a:extLst>
            </p:cNvPr>
            <p:cNvSpPr txBox="1"/>
            <p:nvPr/>
          </p:nvSpPr>
          <p:spPr>
            <a:xfrm>
              <a:off x="4069263" y="812956"/>
              <a:ext cx="3099016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제안 도출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0F28BDB-974B-465A-B46E-C9B3C11C2AE6}"/>
                </a:ext>
              </a:extLst>
            </p:cNvPr>
            <p:cNvSpPr txBox="1"/>
            <p:nvPr/>
          </p:nvSpPr>
          <p:spPr>
            <a:xfrm>
              <a:off x="2898066" y="559041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accent1"/>
                  </a:solidFill>
                  <a:cs typeface="Arial" pitchFamily="34" charset="0"/>
                </a:rPr>
                <a:t>03</a:t>
              </a:r>
              <a:endParaRPr lang="ko-KR" altLang="en-US" sz="6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D5CC248-FD84-48BD-8BD0-695C9D91BA8B}"/>
              </a:ext>
            </a:extLst>
          </p:cNvPr>
          <p:cNvGrpSpPr/>
          <p:nvPr/>
        </p:nvGrpSpPr>
        <p:grpSpPr>
          <a:xfrm>
            <a:off x="6594613" y="2729230"/>
            <a:ext cx="4177189" cy="1015663"/>
            <a:chOff x="2898066" y="559041"/>
            <a:chExt cx="4177189" cy="101566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0D192CB-9424-40A2-9527-742654B8485C}"/>
                </a:ext>
              </a:extLst>
            </p:cNvPr>
            <p:cNvSpPr txBox="1"/>
            <p:nvPr/>
          </p:nvSpPr>
          <p:spPr>
            <a:xfrm>
              <a:off x="3976239" y="812956"/>
              <a:ext cx="3099016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총정리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919EB3B-1F9F-4699-8BD7-9E95B9B171C9}"/>
                </a:ext>
              </a:extLst>
            </p:cNvPr>
            <p:cNvSpPr txBox="1"/>
            <p:nvPr/>
          </p:nvSpPr>
          <p:spPr>
            <a:xfrm>
              <a:off x="2898066" y="559041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accent1"/>
                  </a:solidFill>
                  <a:cs typeface="Arial" pitchFamily="34" charset="0"/>
                </a:rPr>
                <a:t>04</a:t>
              </a:r>
              <a:endParaRPr lang="ko-KR" altLang="en-US" sz="6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53" name="Oval 47">
            <a:extLst>
              <a:ext uri="{FF2B5EF4-FFF2-40B4-BE49-F238E27FC236}">
                <a16:creationId xmlns:a16="http://schemas.microsoft.com/office/drawing/2014/main" id="{77AB0664-3B61-FB92-AF7E-0BF6C1CAECCE}"/>
              </a:ext>
            </a:extLst>
          </p:cNvPr>
          <p:cNvSpPr>
            <a:spLocks noChangeAspect="1"/>
          </p:cNvSpPr>
          <p:nvPr/>
        </p:nvSpPr>
        <p:spPr>
          <a:xfrm>
            <a:off x="3235791" y="-425575"/>
            <a:ext cx="307792" cy="307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4" name="Oval 47">
            <a:extLst>
              <a:ext uri="{FF2B5EF4-FFF2-40B4-BE49-F238E27FC236}">
                <a16:creationId xmlns:a16="http://schemas.microsoft.com/office/drawing/2014/main" id="{C884338C-EAAE-E08F-BD04-A63ED7EDD7A6}"/>
              </a:ext>
            </a:extLst>
          </p:cNvPr>
          <p:cNvSpPr>
            <a:spLocks noChangeAspect="1"/>
          </p:cNvSpPr>
          <p:nvPr/>
        </p:nvSpPr>
        <p:spPr>
          <a:xfrm>
            <a:off x="5752923" y="-480840"/>
            <a:ext cx="267396" cy="26739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5" name="Oval 47">
            <a:extLst>
              <a:ext uri="{FF2B5EF4-FFF2-40B4-BE49-F238E27FC236}">
                <a16:creationId xmlns:a16="http://schemas.microsoft.com/office/drawing/2014/main" id="{8868DACF-D4FB-D515-37AC-21D74EFBF110}"/>
              </a:ext>
            </a:extLst>
          </p:cNvPr>
          <p:cNvSpPr>
            <a:spLocks noChangeAspect="1"/>
          </p:cNvSpPr>
          <p:nvPr/>
        </p:nvSpPr>
        <p:spPr>
          <a:xfrm>
            <a:off x="-1152257" y="5168290"/>
            <a:ext cx="379291" cy="37929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6" name="Oval 47">
            <a:extLst>
              <a:ext uri="{FF2B5EF4-FFF2-40B4-BE49-F238E27FC236}">
                <a16:creationId xmlns:a16="http://schemas.microsoft.com/office/drawing/2014/main" id="{0AE9F710-BB98-A290-8CAA-B60C94DF450F}"/>
              </a:ext>
            </a:extLst>
          </p:cNvPr>
          <p:cNvSpPr>
            <a:spLocks noChangeAspect="1"/>
          </p:cNvSpPr>
          <p:nvPr/>
        </p:nvSpPr>
        <p:spPr>
          <a:xfrm>
            <a:off x="3543583" y="6858000"/>
            <a:ext cx="223009" cy="22300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7" name="Oval 47">
            <a:extLst>
              <a:ext uri="{FF2B5EF4-FFF2-40B4-BE49-F238E27FC236}">
                <a16:creationId xmlns:a16="http://schemas.microsoft.com/office/drawing/2014/main" id="{6C6E016F-3CA3-0DD6-C83B-86E8E1A8C057}"/>
              </a:ext>
            </a:extLst>
          </p:cNvPr>
          <p:cNvSpPr>
            <a:spLocks noChangeAspect="1"/>
          </p:cNvSpPr>
          <p:nvPr/>
        </p:nvSpPr>
        <p:spPr>
          <a:xfrm>
            <a:off x="7155264" y="-831739"/>
            <a:ext cx="406164" cy="40616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8" name="Oval 47">
            <a:extLst>
              <a:ext uri="{FF2B5EF4-FFF2-40B4-BE49-F238E27FC236}">
                <a16:creationId xmlns:a16="http://schemas.microsoft.com/office/drawing/2014/main" id="{F612A1C5-AA05-6F11-B71A-D3FD404C7B58}"/>
              </a:ext>
            </a:extLst>
          </p:cNvPr>
          <p:cNvSpPr>
            <a:spLocks noChangeAspect="1"/>
          </p:cNvSpPr>
          <p:nvPr/>
        </p:nvSpPr>
        <p:spPr>
          <a:xfrm>
            <a:off x="13169446" y="2849749"/>
            <a:ext cx="267396" cy="26739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9" name="Oval 47">
            <a:extLst>
              <a:ext uri="{FF2B5EF4-FFF2-40B4-BE49-F238E27FC236}">
                <a16:creationId xmlns:a16="http://schemas.microsoft.com/office/drawing/2014/main" id="{D5A57450-495F-2309-BD77-6643083C20E3}"/>
              </a:ext>
            </a:extLst>
          </p:cNvPr>
          <p:cNvSpPr>
            <a:spLocks noChangeAspect="1"/>
          </p:cNvSpPr>
          <p:nvPr/>
        </p:nvSpPr>
        <p:spPr>
          <a:xfrm>
            <a:off x="12380476" y="6666950"/>
            <a:ext cx="199445" cy="19944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0" name="Oval 47">
            <a:extLst>
              <a:ext uri="{FF2B5EF4-FFF2-40B4-BE49-F238E27FC236}">
                <a16:creationId xmlns:a16="http://schemas.microsoft.com/office/drawing/2014/main" id="{8E1EBA93-D7FA-D66D-D56F-79A206F58FAC}"/>
              </a:ext>
            </a:extLst>
          </p:cNvPr>
          <p:cNvSpPr>
            <a:spLocks noChangeAspect="1"/>
          </p:cNvSpPr>
          <p:nvPr/>
        </p:nvSpPr>
        <p:spPr>
          <a:xfrm>
            <a:off x="-1415427" y="1086399"/>
            <a:ext cx="382645" cy="38264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1" name="Oval 47">
            <a:extLst>
              <a:ext uri="{FF2B5EF4-FFF2-40B4-BE49-F238E27FC236}">
                <a16:creationId xmlns:a16="http://schemas.microsoft.com/office/drawing/2014/main" id="{B474BE53-926B-6205-0203-46FAC921B9DB}"/>
              </a:ext>
            </a:extLst>
          </p:cNvPr>
          <p:cNvSpPr>
            <a:spLocks noChangeAspect="1"/>
          </p:cNvSpPr>
          <p:nvPr/>
        </p:nvSpPr>
        <p:spPr>
          <a:xfrm>
            <a:off x="2525586" y="-213444"/>
            <a:ext cx="191322" cy="19132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63" name="오디오 62">
            <a:hlinkClick r:id="" action="ppaction://media"/>
            <a:extLst>
              <a:ext uri="{FF2B5EF4-FFF2-40B4-BE49-F238E27FC236}">
                <a16:creationId xmlns:a16="http://schemas.microsoft.com/office/drawing/2014/main" id="{7C1BF2FF-D4F0-7F24-122B-5C5D7E5307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81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62">
        <p:fade/>
      </p:transition>
    </mc:Choice>
    <mc:Fallback xmlns="">
      <p:transition spd="med" advTm="22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130" y="450656"/>
            <a:ext cx="5908314" cy="724247"/>
          </a:xfrm>
        </p:spPr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주제 선정 이유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C8D85C2-EEB8-44B9-9DB7-401C127DCEBC}"/>
              </a:ext>
            </a:extLst>
          </p:cNvPr>
          <p:cNvGrpSpPr/>
          <p:nvPr/>
        </p:nvGrpSpPr>
        <p:grpSpPr>
          <a:xfrm>
            <a:off x="1183686" y="1661363"/>
            <a:ext cx="4264394" cy="4313485"/>
            <a:chOff x="369152" y="1617134"/>
            <a:chExt cx="3546035" cy="358685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C9FF700-40F9-4DC5-8239-9340121F75AF}"/>
                </a:ext>
              </a:extLst>
            </p:cNvPr>
            <p:cNvGrpSpPr/>
            <p:nvPr/>
          </p:nvGrpSpPr>
          <p:grpSpPr>
            <a:xfrm>
              <a:off x="926950" y="1617134"/>
              <a:ext cx="2049224" cy="852218"/>
              <a:chOff x="926950" y="1617134"/>
              <a:chExt cx="2049224" cy="852218"/>
            </a:xfrm>
          </p:grpSpPr>
          <p:sp>
            <p:nvSpPr>
              <p:cNvPr id="28" name="Rectangle 14">
                <a:extLst>
                  <a:ext uri="{FF2B5EF4-FFF2-40B4-BE49-F238E27FC236}">
                    <a16:creationId xmlns:a16="http://schemas.microsoft.com/office/drawing/2014/main" id="{3EEF846D-1D7E-4C66-BD94-0D644B3487CB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9" name="Right Triangle 13">
                <a:extLst>
                  <a:ext uri="{FF2B5EF4-FFF2-40B4-BE49-F238E27FC236}">
                    <a16:creationId xmlns:a16="http://schemas.microsoft.com/office/drawing/2014/main" id="{FFABDEA5-01DB-4DBB-BF31-AB1D121E058D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30" name="Rectangle 24">
                <a:extLst>
                  <a:ext uri="{FF2B5EF4-FFF2-40B4-BE49-F238E27FC236}">
                    <a16:creationId xmlns:a16="http://schemas.microsoft.com/office/drawing/2014/main" id="{441EA17A-F5D1-4DED-B2AC-6DA782B9A42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0573" y="1797574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1" name="Rectangle 41">
                <a:extLst>
                  <a:ext uri="{FF2B5EF4-FFF2-40B4-BE49-F238E27FC236}">
                    <a16:creationId xmlns:a16="http://schemas.microsoft.com/office/drawing/2014/main" id="{ADE58B9D-720F-48F2-AA3A-A71FEB4C83B9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2" name="Isosceles Triangle 3">
                <a:extLst>
                  <a:ext uri="{FF2B5EF4-FFF2-40B4-BE49-F238E27FC236}">
                    <a16:creationId xmlns:a16="http://schemas.microsoft.com/office/drawing/2014/main" id="{8E42EF85-FE1B-45DE-AE1F-79933CEAD97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16513" y="2030577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0DA4EAA-E3C6-4C9B-B604-02A3295AEC07}"/>
                </a:ext>
              </a:extLst>
            </p:cNvPr>
            <p:cNvGrpSpPr/>
            <p:nvPr/>
          </p:nvGrpSpPr>
          <p:grpSpPr>
            <a:xfrm rot="4990866">
              <a:off x="2464466" y="2788531"/>
              <a:ext cx="2049224" cy="852218"/>
              <a:chOff x="926950" y="1617134"/>
              <a:chExt cx="2049224" cy="852218"/>
            </a:xfrm>
          </p:grpSpPr>
          <p:sp>
            <p:nvSpPr>
              <p:cNvPr id="23" name="Rectangle 14">
                <a:extLst>
                  <a:ext uri="{FF2B5EF4-FFF2-40B4-BE49-F238E27FC236}">
                    <a16:creationId xmlns:a16="http://schemas.microsoft.com/office/drawing/2014/main" id="{9A9772C1-D116-442E-B7D7-A6A2E15CEEE6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" name="Right Triangle 13">
                <a:extLst>
                  <a:ext uri="{FF2B5EF4-FFF2-40B4-BE49-F238E27FC236}">
                    <a16:creationId xmlns:a16="http://schemas.microsoft.com/office/drawing/2014/main" id="{6175A2C8-A409-4FC7-9D4C-951D461228CD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4FDC459-73CE-4D43-BD41-572A5DB7287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0573" y="1797574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5F55D3DF-7AAD-4103-AED0-E95A2E55F047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" name="Isosceles Triangle 3">
                <a:extLst>
                  <a:ext uri="{FF2B5EF4-FFF2-40B4-BE49-F238E27FC236}">
                    <a16:creationId xmlns:a16="http://schemas.microsoft.com/office/drawing/2014/main" id="{C293701C-A5D6-4828-97F5-B8A59D6F854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16513" y="2030577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992C8BF-8D41-4470-A8F2-4C33D63BA4CE}"/>
                </a:ext>
              </a:extLst>
            </p:cNvPr>
            <p:cNvGrpSpPr/>
            <p:nvPr/>
          </p:nvGrpSpPr>
          <p:grpSpPr>
            <a:xfrm rot="10066674">
              <a:off x="1444650" y="4351773"/>
              <a:ext cx="2063339" cy="852218"/>
              <a:chOff x="926950" y="1617134"/>
              <a:chExt cx="2063339" cy="852218"/>
            </a:xfrm>
          </p:grpSpPr>
          <p:sp>
            <p:nvSpPr>
              <p:cNvPr id="18" name="Rectangle 14">
                <a:extLst>
                  <a:ext uri="{FF2B5EF4-FFF2-40B4-BE49-F238E27FC236}">
                    <a16:creationId xmlns:a16="http://schemas.microsoft.com/office/drawing/2014/main" id="{B77F3669-C56F-471D-9AC3-650A0CF38770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" name="Right Triangle 13">
                <a:extLst>
                  <a:ext uri="{FF2B5EF4-FFF2-40B4-BE49-F238E27FC236}">
                    <a16:creationId xmlns:a16="http://schemas.microsoft.com/office/drawing/2014/main" id="{8E132027-5FF0-4582-A3ED-235C755E5FF3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" name="Rectangle 24">
                <a:extLst>
                  <a:ext uri="{FF2B5EF4-FFF2-40B4-BE49-F238E27FC236}">
                    <a16:creationId xmlns:a16="http://schemas.microsoft.com/office/drawing/2014/main" id="{C5FF7976-0661-41C2-9A51-0384512134F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7865" y="1808900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" name="Rectangle 41">
                <a:extLst>
                  <a:ext uri="{FF2B5EF4-FFF2-40B4-BE49-F238E27FC236}">
                    <a16:creationId xmlns:a16="http://schemas.microsoft.com/office/drawing/2014/main" id="{B8108857-74D5-4070-B374-633A7EEA782C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2" name="Isosceles Triangle 3">
                <a:extLst>
                  <a:ext uri="{FF2B5EF4-FFF2-40B4-BE49-F238E27FC236}">
                    <a16:creationId xmlns:a16="http://schemas.microsoft.com/office/drawing/2014/main" id="{5E0E3344-AC04-43BC-B00A-8E2C7141368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30628" y="1965414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A397016-433A-4DEE-B44C-7A2DBD5CF558}"/>
                </a:ext>
              </a:extLst>
            </p:cNvPr>
            <p:cNvGrpSpPr/>
            <p:nvPr/>
          </p:nvGrpSpPr>
          <p:grpSpPr>
            <a:xfrm rot="15054074">
              <a:off x="-267551" y="3562253"/>
              <a:ext cx="2125623" cy="852218"/>
              <a:chOff x="926950" y="1617134"/>
              <a:chExt cx="2125623" cy="852218"/>
            </a:xfrm>
          </p:grpSpPr>
          <p:sp>
            <p:nvSpPr>
              <p:cNvPr id="13" name="Rectangle 14">
                <a:extLst>
                  <a:ext uri="{FF2B5EF4-FFF2-40B4-BE49-F238E27FC236}">
                    <a16:creationId xmlns:a16="http://schemas.microsoft.com/office/drawing/2014/main" id="{0C3372B0-64AA-4EBC-9DCA-0F9F537EC11B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" name="Right Triangle 13">
                <a:extLst>
                  <a:ext uri="{FF2B5EF4-FFF2-40B4-BE49-F238E27FC236}">
                    <a16:creationId xmlns:a16="http://schemas.microsoft.com/office/drawing/2014/main" id="{C0717919-AF36-45E5-A600-97F68101F421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" name="Rectangle 24">
                <a:extLst>
                  <a:ext uri="{FF2B5EF4-FFF2-40B4-BE49-F238E27FC236}">
                    <a16:creationId xmlns:a16="http://schemas.microsoft.com/office/drawing/2014/main" id="{ECAC6E6F-921E-4909-935D-7BA527066B2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7865" y="1808900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" name="Rectangle 41">
                <a:extLst>
                  <a:ext uri="{FF2B5EF4-FFF2-40B4-BE49-F238E27FC236}">
                    <a16:creationId xmlns:a16="http://schemas.microsoft.com/office/drawing/2014/main" id="{EB91A285-202B-4F84-BB4C-3E98985E2B10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" name="Isosceles Triangle 3">
                <a:extLst>
                  <a:ext uri="{FF2B5EF4-FFF2-40B4-BE49-F238E27FC236}">
                    <a16:creationId xmlns:a16="http://schemas.microsoft.com/office/drawing/2014/main" id="{B46BA477-90E7-42AD-848C-6F67F8349A3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92912" y="1965188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6E8DD38E-A1EF-436E-BD57-552ECF4D82C7}"/>
                </a:ext>
              </a:extLst>
            </p:cNvPr>
            <p:cNvSpPr/>
            <p:nvPr/>
          </p:nvSpPr>
          <p:spPr>
            <a:xfrm rot="18143891">
              <a:off x="423487" y="2403381"/>
              <a:ext cx="531261" cy="531261"/>
            </a:xfrm>
            <a:custGeom>
              <a:avLst/>
              <a:gdLst/>
              <a:ahLst/>
              <a:cxnLst/>
              <a:rect l="l" t="t" r="r" b="b"/>
              <a:pathLst>
                <a:path w="3942192" h="3931865">
                  <a:moveTo>
                    <a:pt x="2826148" y="3448804"/>
                  </a:moveTo>
                  <a:lnTo>
                    <a:pt x="2826148" y="3556804"/>
                  </a:lnTo>
                  <a:lnTo>
                    <a:pt x="3042148" y="3556804"/>
                  </a:lnTo>
                  <a:lnTo>
                    <a:pt x="3042148" y="3448804"/>
                  </a:lnTo>
                  <a:close/>
                  <a:moveTo>
                    <a:pt x="890988" y="3448804"/>
                  </a:moveTo>
                  <a:lnTo>
                    <a:pt x="890988" y="3556804"/>
                  </a:lnTo>
                  <a:lnTo>
                    <a:pt x="1106988" y="3556804"/>
                  </a:lnTo>
                  <a:lnTo>
                    <a:pt x="1106988" y="3448804"/>
                  </a:lnTo>
                  <a:close/>
                  <a:moveTo>
                    <a:pt x="3528192" y="3439467"/>
                  </a:moveTo>
                  <a:lnTo>
                    <a:pt x="3528192" y="3547467"/>
                  </a:lnTo>
                  <a:lnTo>
                    <a:pt x="3744192" y="3547467"/>
                  </a:lnTo>
                  <a:lnTo>
                    <a:pt x="3744192" y="3439467"/>
                  </a:lnTo>
                  <a:close/>
                  <a:moveTo>
                    <a:pt x="198000" y="3439467"/>
                  </a:moveTo>
                  <a:lnTo>
                    <a:pt x="198000" y="3547467"/>
                  </a:lnTo>
                  <a:lnTo>
                    <a:pt x="414000" y="3547467"/>
                  </a:lnTo>
                  <a:lnTo>
                    <a:pt x="414000" y="3439467"/>
                  </a:lnTo>
                  <a:close/>
                  <a:moveTo>
                    <a:pt x="2826148" y="3206154"/>
                  </a:moveTo>
                  <a:lnTo>
                    <a:pt x="2826148" y="3314154"/>
                  </a:lnTo>
                  <a:lnTo>
                    <a:pt x="3042148" y="3314154"/>
                  </a:lnTo>
                  <a:lnTo>
                    <a:pt x="3042148" y="3206154"/>
                  </a:lnTo>
                  <a:close/>
                  <a:moveTo>
                    <a:pt x="890988" y="3206154"/>
                  </a:moveTo>
                  <a:lnTo>
                    <a:pt x="890988" y="3314154"/>
                  </a:lnTo>
                  <a:lnTo>
                    <a:pt x="1106988" y="3314154"/>
                  </a:lnTo>
                  <a:lnTo>
                    <a:pt x="1106988" y="3206154"/>
                  </a:lnTo>
                  <a:close/>
                  <a:moveTo>
                    <a:pt x="3528192" y="3196817"/>
                  </a:moveTo>
                  <a:lnTo>
                    <a:pt x="3528192" y="3304817"/>
                  </a:lnTo>
                  <a:lnTo>
                    <a:pt x="3744192" y="3304817"/>
                  </a:lnTo>
                  <a:lnTo>
                    <a:pt x="3744192" y="3196817"/>
                  </a:lnTo>
                  <a:close/>
                  <a:moveTo>
                    <a:pt x="198000" y="3196817"/>
                  </a:moveTo>
                  <a:lnTo>
                    <a:pt x="198000" y="3304817"/>
                  </a:lnTo>
                  <a:lnTo>
                    <a:pt x="414000" y="3304817"/>
                  </a:lnTo>
                  <a:lnTo>
                    <a:pt x="414000" y="3196817"/>
                  </a:lnTo>
                  <a:close/>
                  <a:moveTo>
                    <a:pt x="2070064" y="3046635"/>
                  </a:moveTo>
                  <a:lnTo>
                    <a:pt x="2070064" y="3154635"/>
                  </a:lnTo>
                  <a:lnTo>
                    <a:pt x="2286064" y="3154635"/>
                  </a:lnTo>
                  <a:lnTo>
                    <a:pt x="2286064" y="3046635"/>
                  </a:lnTo>
                  <a:close/>
                  <a:moveTo>
                    <a:pt x="1638016" y="3037298"/>
                  </a:moveTo>
                  <a:lnTo>
                    <a:pt x="1638016" y="3145298"/>
                  </a:lnTo>
                  <a:lnTo>
                    <a:pt x="1854016" y="3145298"/>
                  </a:lnTo>
                  <a:lnTo>
                    <a:pt x="1854016" y="3037298"/>
                  </a:lnTo>
                  <a:close/>
                  <a:moveTo>
                    <a:pt x="2826148" y="2963504"/>
                  </a:moveTo>
                  <a:lnTo>
                    <a:pt x="2826148" y="3071504"/>
                  </a:lnTo>
                  <a:lnTo>
                    <a:pt x="3042148" y="3071504"/>
                  </a:lnTo>
                  <a:lnTo>
                    <a:pt x="3042148" y="2963504"/>
                  </a:lnTo>
                  <a:close/>
                  <a:moveTo>
                    <a:pt x="890988" y="2963504"/>
                  </a:moveTo>
                  <a:lnTo>
                    <a:pt x="890988" y="3071504"/>
                  </a:lnTo>
                  <a:lnTo>
                    <a:pt x="1106988" y="3071504"/>
                  </a:lnTo>
                  <a:lnTo>
                    <a:pt x="1106988" y="2963504"/>
                  </a:lnTo>
                  <a:close/>
                  <a:moveTo>
                    <a:pt x="3528192" y="2954167"/>
                  </a:moveTo>
                  <a:lnTo>
                    <a:pt x="3528192" y="3062167"/>
                  </a:lnTo>
                  <a:lnTo>
                    <a:pt x="3744192" y="3062167"/>
                  </a:lnTo>
                  <a:lnTo>
                    <a:pt x="3744192" y="2954167"/>
                  </a:lnTo>
                  <a:close/>
                  <a:moveTo>
                    <a:pt x="198000" y="2954167"/>
                  </a:moveTo>
                  <a:lnTo>
                    <a:pt x="198000" y="3062167"/>
                  </a:lnTo>
                  <a:lnTo>
                    <a:pt x="414000" y="3062167"/>
                  </a:lnTo>
                  <a:lnTo>
                    <a:pt x="414000" y="2954167"/>
                  </a:lnTo>
                  <a:close/>
                  <a:moveTo>
                    <a:pt x="2070064" y="2803981"/>
                  </a:moveTo>
                  <a:lnTo>
                    <a:pt x="2070064" y="2911981"/>
                  </a:lnTo>
                  <a:lnTo>
                    <a:pt x="2286064" y="2911981"/>
                  </a:lnTo>
                  <a:lnTo>
                    <a:pt x="2286064" y="2803981"/>
                  </a:lnTo>
                  <a:close/>
                  <a:moveTo>
                    <a:pt x="1638016" y="2794644"/>
                  </a:moveTo>
                  <a:lnTo>
                    <a:pt x="1638016" y="2902644"/>
                  </a:lnTo>
                  <a:lnTo>
                    <a:pt x="1854016" y="2902644"/>
                  </a:lnTo>
                  <a:lnTo>
                    <a:pt x="1854016" y="2794644"/>
                  </a:lnTo>
                  <a:close/>
                  <a:moveTo>
                    <a:pt x="2826148" y="2720854"/>
                  </a:moveTo>
                  <a:lnTo>
                    <a:pt x="2826148" y="2828854"/>
                  </a:lnTo>
                  <a:lnTo>
                    <a:pt x="3042148" y="2828854"/>
                  </a:lnTo>
                  <a:lnTo>
                    <a:pt x="3042148" y="2720854"/>
                  </a:lnTo>
                  <a:close/>
                  <a:moveTo>
                    <a:pt x="890988" y="2720854"/>
                  </a:moveTo>
                  <a:lnTo>
                    <a:pt x="890988" y="2828854"/>
                  </a:lnTo>
                  <a:lnTo>
                    <a:pt x="1106988" y="2828854"/>
                  </a:lnTo>
                  <a:lnTo>
                    <a:pt x="1106988" y="2720854"/>
                  </a:lnTo>
                  <a:close/>
                  <a:moveTo>
                    <a:pt x="3528192" y="2711517"/>
                  </a:moveTo>
                  <a:lnTo>
                    <a:pt x="3528192" y="2819517"/>
                  </a:lnTo>
                  <a:lnTo>
                    <a:pt x="3744192" y="2819517"/>
                  </a:lnTo>
                  <a:lnTo>
                    <a:pt x="3744192" y="2711517"/>
                  </a:lnTo>
                  <a:close/>
                  <a:moveTo>
                    <a:pt x="198000" y="2711517"/>
                  </a:moveTo>
                  <a:lnTo>
                    <a:pt x="198000" y="2819517"/>
                  </a:lnTo>
                  <a:lnTo>
                    <a:pt x="414000" y="2819517"/>
                  </a:lnTo>
                  <a:lnTo>
                    <a:pt x="414000" y="2711517"/>
                  </a:lnTo>
                  <a:close/>
                  <a:moveTo>
                    <a:pt x="2070064" y="2561331"/>
                  </a:moveTo>
                  <a:lnTo>
                    <a:pt x="2070064" y="2669331"/>
                  </a:lnTo>
                  <a:lnTo>
                    <a:pt x="2286064" y="2669331"/>
                  </a:lnTo>
                  <a:lnTo>
                    <a:pt x="2286064" y="2561331"/>
                  </a:lnTo>
                  <a:close/>
                  <a:moveTo>
                    <a:pt x="1638016" y="2551994"/>
                  </a:moveTo>
                  <a:lnTo>
                    <a:pt x="1638016" y="2659994"/>
                  </a:lnTo>
                  <a:lnTo>
                    <a:pt x="1854016" y="2659994"/>
                  </a:lnTo>
                  <a:lnTo>
                    <a:pt x="1854016" y="2551994"/>
                  </a:lnTo>
                  <a:close/>
                  <a:moveTo>
                    <a:pt x="2826148" y="2478204"/>
                  </a:moveTo>
                  <a:lnTo>
                    <a:pt x="2826148" y="2586204"/>
                  </a:lnTo>
                  <a:lnTo>
                    <a:pt x="3042148" y="2586204"/>
                  </a:lnTo>
                  <a:lnTo>
                    <a:pt x="3042148" y="2478204"/>
                  </a:lnTo>
                  <a:close/>
                  <a:moveTo>
                    <a:pt x="890988" y="2478204"/>
                  </a:moveTo>
                  <a:lnTo>
                    <a:pt x="890988" y="2586204"/>
                  </a:lnTo>
                  <a:lnTo>
                    <a:pt x="1106988" y="2586204"/>
                  </a:lnTo>
                  <a:lnTo>
                    <a:pt x="1106988" y="2478204"/>
                  </a:lnTo>
                  <a:close/>
                  <a:moveTo>
                    <a:pt x="3528192" y="2468867"/>
                  </a:moveTo>
                  <a:lnTo>
                    <a:pt x="3528192" y="2576867"/>
                  </a:lnTo>
                  <a:lnTo>
                    <a:pt x="3744192" y="2576867"/>
                  </a:lnTo>
                  <a:lnTo>
                    <a:pt x="3744192" y="2468867"/>
                  </a:lnTo>
                  <a:close/>
                  <a:moveTo>
                    <a:pt x="198000" y="2468867"/>
                  </a:moveTo>
                  <a:lnTo>
                    <a:pt x="198000" y="2576867"/>
                  </a:lnTo>
                  <a:lnTo>
                    <a:pt x="414000" y="2576867"/>
                  </a:lnTo>
                  <a:lnTo>
                    <a:pt x="414000" y="2468867"/>
                  </a:lnTo>
                  <a:close/>
                  <a:moveTo>
                    <a:pt x="2070064" y="2318681"/>
                  </a:moveTo>
                  <a:lnTo>
                    <a:pt x="2070064" y="2426681"/>
                  </a:lnTo>
                  <a:lnTo>
                    <a:pt x="2286064" y="2426681"/>
                  </a:lnTo>
                  <a:lnTo>
                    <a:pt x="2286064" y="2318681"/>
                  </a:lnTo>
                  <a:close/>
                  <a:moveTo>
                    <a:pt x="1638016" y="2309344"/>
                  </a:moveTo>
                  <a:lnTo>
                    <a:pt x="1638016" y="2417344"/>
                  </a:lnTo>
                  <a:lnTo>
                    <a:pt x="1854016" y="2417344"/>
                  </a:lnTo>
                  <a:lnTo>
                    <a:pt x="1854016" y="2309344"/>
                  </a:lnTo>
                  <a:close/>
                  <a:moveTo>
                    <a:pt x="2826148" y="2235554"/>
                  </a:moveTo>
                  <a:lnTo>
                    <a:pt x="2826148" y="2343554"/>
                  </a:lnTo>
                  <a:lnTo>
                    <a:pt x="3042148" y="2343554"/>
                  </a:lnTo>
                  <a:lnTo>
                    <a:pt x="3042148" y="2235554"/>
                  </a:lnTo>
                  <a:close/>
                  <a:moveTo>
                    <a:pt x="890988" y="2235554"/>
                  </a:moveTo>
                  <a:lnTo>
                    <a:pt x="890988" y="2343554"/>
                  </a:lnTo>
                  <a:lnTo>
                    <a:pt x="1106988" y="2343554"/>
                  </a:lnTo>
                  <a:lnTo>
                    <a:pt x="1106988" y="2235554"/>
                  </a:lnTo>
                  <a:close/>
                  <a:moveTo>
                    <a:pt x="3528192" y="2226217"/>
                  </a:moveTo>
                  <a:lnTo>
                    <a:pt x="3528192" y="2334217"/>
                  </a:lnTo>
                  <a:lnTo>
                    <a:pt x="3744192" y="2334217"/>
                  </a:lnTo>
                  <a:lnTo>
                    <a:pt x="3744192" y="2226217"/>
                  </a:lnTo>
                  <a:close/>
                  <a:moveTo>
                    <a:pt x="198000" y="2226217"/>
                  </a:moveTo>
                  <a:lnTo>
                    <a:pt x="198000" y="2334217"/>
                  </a:lnTo>
                  <a:lnTo>
                    <a:pt x="414000" y="2334217"/>
                  </a:lnTo>
                  <a:lnTo>
                    <a:pt x="414000" y="2226217"/>
                  </a:lnTo>
                  <a:close/>
                  <a:moveTo>
                    <a:pt x="2070064" y="2076031"/>
                  </a:moveTo>
                  <a:lnTo>
                    <a:pt x="2070064" y="2184031"/>
                  </a:lnTo>
                  <a:lnTo>
                    <a:pt x="2286064" y="2184031"/>
                  </a:lnTo>
                  <a:lnTo>
                    <a:pt x="2286064" y="2076031"/>
                  </a:lnTo>
                  <a:close/>
                  <a:moveTo>
                    <a:pt x="1638016" y="2066694"/>
                  </a:moveTo>
                  <a:lnTo>
                    <a:pt x="1638016" y="2174694"/>
                  </a:lnTo>
                  <a:lnTo>
                    <a:pt x="1854016" y="2174694"/>
                  </a:lnTo>
                  <a:lnTo>
                    <a:pt x="1854016" y="2066694"/>
                  </a:lnTo>
                  <a:close/>
                  <a:moveTo>
                    <a:pt x="2826148" y="1992904"/>
                  </a:moveTo>
                  <a:lnTo>
                    <a:pt x="2826148" y="2100904"/>
                  </a:lnTo>
                  <a:lnTo>
                    <a:pt x="3042148" y="2100904"/>
                  </a:lnTo>
                  <a:lnTo>
                    <a:pt x="3042148" y="1992904"/>
                  </a:lnTo>
                  <a:close/>
                  <a:moveTo>
                    <a:pt x="890988" y="1992904"/>
                  </a:moveTo>
                  <a:lnTo>
                    <a:pt x="890988" y="2100904"/>
                  </a:lnTo>
                  <a:lnTo>
                    <a:pt x="1106988" y="2100904"/>
                  </a:lnTo>
                  <a:lnTo>
                    <a:pt x="1106988" y="1992904"/>
                  </a:lnTo>
                  <a:close/>
                  <a:moveTo>
                    <a:pt x="3528192" y="1983567"/>
                  </a:moveTo>
                  <a:lnTo>
                    <a:pt x="3528192" y="2091567"/>
                  </a:lnTo>
                  <a:lnTo>
                    <a:pt x="3744192" y="2091567"/>
                  </a:lnTo>
                  <a:lnTo>
                    <a:pt x="3744192" y="1983567"/>
                  </a:lnTo>
                  <a:close/>
                  <a:moveTo>
                    <a:pt x="198000" y="1983567"/>
                  </a:moveTo>
                  <a:lnTo>
                    <a:pt x="198000" y="2091567"/>
                  </a:lnTo>
                  <a:lnTo>
                    <a:pt x="414000" y="2091567"/>
                  </a:lnTo>
                  <a:lnTo>
                    <a:pt x="414000" y="1983567"/>
                  </a:lnTo>
                  <a:close/>
                  <a:moveTo>
                    <a:pt x="2070064" y="1833381"/>
                  </a:moveTo>
                  <a:lnTo>
                    <a:pt x="2070064" y="1941381"/>
                  </a:lnTo>
                  <a:lnTo>
                    <a:pt x="2286064" y="1941381"/>
                  </a:lnTo>
                  <a:lnTo>
                    <a:pt x="2286064" y="1833381"/>
                  </a:lnTo>
                  <a:close/>
                  <a:moveTo>
                    <a:pt x="1638016" y="1824044"/>
                  </a:moveTo>
                  <a:lnTo>
                    <a:pt x="1638016" y="1932044"/>
                  </a:lnTo>
                  <a:lnTo>
                    <a:pt x="1854016" y="1932044"/>
                  </a:lnTo>
                  <a:lnTo>
                    <a:pt x="1854016" y="1824044"/>
                  </a:lnTo>
                  <a:close/>
                  <a:moveTo>
                    <a:pt x="2826148" y="1750254"/>
                  </a:moveTo>
                  <a:lnTo>
                    <a:pt x="2826148" y="1858254"/>
                  </a:lnTo>
                  <a:lnTo>
                    <a:pt x="3042148" y="1858254"/>
                  </a:lnTo>
                  <a:lnTo>
                    <a:pt x="3042148" y="1750254"/>
                  </a:lnTo>
                  <a:close/>
                  <a:moveTo>
                    <a:pt x="890988" y="1750254"/>
                  </a:moveTo>
                  <a:lnTo>
                    <a:pt x="890988" y="1858254"/>
                  </a:lnTo>
                  <a:lnTo>
                    <a:pt x="1106988" y="1858254"/>
                  </a:lnTo>
                  <a:lnTo>
                    <a:pt x="1106988" y="1750254"/>
                  </a:lnTo>
                  <a:close/>
                  <a:moveTo>
                    <a:pt x="3528192" y="1740917"/>
                  </a:moveTo>
                  <a:lnTo>
                    <a:pt x="3528192" y="1848917"/>
                  </a:lnTo>
                  <a:lnTo>
                    <a:pt x="3744192" y="1848917"/>
                  </a:lnTo>
                  <a:lnTo>
                    <a:pt x="3744192" y="1740917"/>
                  </a:lnTo>
                  <a:close/>
                  <a:moveTo>
                    <a:pt x="198000" y="1740917"/>
                  </a:moveTo>
                  <a:lnTo>
                    <a:pt x="198000" y="1848917"/>
                  </a:lnTo>
                  <a:lnTo>
                    <a:pt x="414000" y="1848917"/>
                  </a:lnTo>
                  <a:lnTo>
                    <a:pt x="414000" y="1740917"/>
                  </a:lnTo>
                  <a:close/>
                  <a:moveTo>
                    <a:pt x="2070064" y="1590731"/>
                  </a:moveTo>
                  <a:lnTo>
                    <a:pt x="2070064" y="1698731"/>
                  </a:lnTo>
                  <a:lnTo>
                    <a:pt x="2286064" y="1698731"/>
                  </a:lnTo>
                  <a:lnTo>
                    <a:pt x="2286064" y="1590731"/>
                  </a:lnTo>
                  <a:close/>
                  <a:moveTo>
                    <a:pt x="1638016" y="1581394"/>
                  </a:moveTo>
                  <a:lnTo>
                    <a:pt x="1638016" y="1689394"/>
                  </a:lnTo>
                  <a:lnTo>
                    <a:pt x="1854016" y="1689394"/>
                  </a:lnTo>
                  <a:lnTo>
                    <a:pt x="1854016" y="1581394"/>
                  </a:lnTo>
                  <a:close/>
                  <a:moveTo>
                    <a:pt x="3330192" y="1507604"/>
                  </a:moveTo>
                  <a:lnTo>
                    <a:pt x="3942192" y="1507604"/>
                  </a:lnTo>
                  <a:lnTo>
                    <a:pt x="3942192" y="3931865"/>
                  </a:lnTo>
                  <a:lnTo>
                    <a:pt x="3330192" y="3931865"/>
                  </a:lnTo>
                  <a:close/>
                  <a:moveTo>
                    <a:pt x="2826148" y="1507604"/>
                  </a:moveTo>
                  <a:lnTo>
                    <a:pt x="2826148" y="1615604"/>
                  </a:lnTo>
                  <a:lnTo>
                    <a:pt x="3042148" y="1615604"/>
                  </a:lnTo>
                  <a:lnTo>
                    <a:pt x="3042148" y="1507604"/>
                  </a:lnTo>
                  <a:close/>
                  <a:moveTo>
                    <a:pt x="890988" y="1507604"/>
                  </a:moveTo>
                  <a:lnTo>
                    <a:pt x="890988" y="1615604"/>
                  </a:lnTo>
                  <a:lnTo>
                    <a:pt x="1106988" y="1615604"/>
                  </a:lnTo>
                  <a:lnTo>
                    <a:pt x="1106988" y="1507604"/>
                  </a:lnTo>
                  <a:close/>
                  <a:moveTo>
                    <a:pt x="0" y="1507604"/>
                  </a:moveTo>
                  <a:lnTo>
                    <a:pt x="612000" y="1507604"/>
                  </a:lnTo>
                  <a:lnTo>
                    <a:pt x="612000" y="3931865"/>
                  </a:lnTo>
                  <a:lnTo>
                    <a:pt x="0" y="3931865"/>
                  </a:lnTo>
                  <a:close/>
                  <a:moveTo>
                    <a:pt x="2070064" y="1348081"/>
                  </a:moveTo>
                  <a:lnTo>
                    <a:pt x="2070064" y="1456081"/>
                  </a:lnTo>
                  <a:lnTo>
                    <a:pt x="2286064" y="1456081"/>
                  </a:lnTo>
                  <a:lnTo>
                    <a:pt x="2286064" y="1348081"/>
                  </a:lnTo>
                  <a:close/>
                  <a:moveTo>
                    <a:pt x="1638016" y="1338744"/>
                  </a:moveTo>
                  <a:lnTo>
                    <a:pt x="1638016" y="1446744"/>
                  </a:lnTo>
                  <a:lnTo>
                    <a:pt x="1854016" y="1446744"/>
                  </a:lnTo>
                  <a:lnTo>
                    <a:pt x="1854016" y="1338744"/>
                  </a:lnTo>
                  <a:close/>
                  <a:moveTo>
                    <a:pt x="2628148" y="1267865"/>
                  </a:moveTo>
                  <a:lnTo>
                    <a:pt x="3240148" y="1267865"/>
                  </a:lnTo>
                  <a:lnTo>
                    <a:pt x="3240148" y="3931865"/>
                  </a:lnTo>
                  <a:lnTo>
                    <a:pt x="2628148" y="3931865"/>
                  </a:lnTo>
                  <a:close/>
                  <a:moveTo>
                    <a:pt x="692988" y="1267865"/>
                  </a:moveTo>
                  <a:lnTo>
                    <a:pt x="1304988" y="1267865"/>
                  </a:lnTo>
                  <a:lnTo>
                    <a:pt x="1304988" y="3931865"/>
                  </a:lnTo>
                  <a:lnTo>
                    <a:pt x="692988" y="3931865"/>
                  </a:lnTo>
                  <a:close/>
                  <a:moveTo>
                    <a:pt x="2070064" y="1105431"/>
                  </a:moveTo>
                  <a:lnTo>
                    <a:pt x="2070064" y="1213431"/>
                  </a:lnTo>
                  <a:lnTo>
                    <a:pt x="2286064" y="1213431"/>
                  </a:lnTo>
                  <a:lnTo>
                    <a:pt x="2286064" y="1105431"/>
                  </a:lnTo>
                  <a:close/>
                  <a:moveTo>
                    <a:pt x="1638016" y="1096094"/>
                  </a:moveTo>
                  <a:lnTo>
                    <a:pt x="1638016" y="1204094"/>
                  </a:lnTo>
                  <a:lnTo>
                    <a:pt x="1854016" y="1204094"/>
                  </a:lnTo>
                  <a:lnTo>
                    <a:pt x="1854016" y="1096094"/>
                  </a:lnTo>
                  <a:close/>
                  <a:moveTo>
                    <a:pt x="2070064" y="862781"/>
                  </a:moveTo>
                  <a:lnTo>
                    <a:pt x="2070064" y="970781"/>
                  </a:lnTo>
                  <a:lnTo>
                    <a:pt x="2286064" y="970781"/>
                  </a:lnTo>
                  <a:lnTo>
                    <a:pt x="2286064" y="862781"/>
                  </a:lnTo>
                  <a:close/>
                  <a:moveTo>
                    <a:pt x="1638016" y="853444"/>
                  </a:moveTo>
                  <a:lnTo>
                    <a:pt x="1638016" y="961444"/>
                  </a:lnTo>
                  <a:lnTo>
                    <a:pt x="1854016" y="961444"/>
                  </a:lnTo>
                  <a:lnTo>
                    <a:pt x="1854016" y="853444"/>
                  </a:lnTo>
                  <a:close/>
                  <a:moveTo>
                    <a:pt x="1883174" y="0"/>
                  </a:moveTo>
                  <a:lnTo>
                    <a:pt x="2040907" y="0"/>
                  </a:lnTo>
                  <a:lnTo>
                    <a:pt x="2040907" y="355600"/>
                  </a:lnTo>
                  <a:lnTo>
                    <a:pt x="2178064" y="355600"/>
                  </a:lnTo>
                  <a:lnTo>
                    <a:pt x="2178064" y="596007"/>
                  </a:lnTo>
                  <a:lnTo>
                    <a:pt x="2538104" y="596007"/>
                  </a:lnTo>
                  <a:lnTo>
                    <a:pt x="2538104" y="3931865"/>
                  </a:lnTo>
                  <a:lnTo>
                    <a:pt x="2142040" y="3931865"/>
                  </a:lnTo>
                  <a:lnTo>
                    <a:pt x="2142040" y="3291036"/>
                  </a:lnTo>
                  <a:lnTo>
                    <a:pt x="1782040" y="3291036"/>
                  </a:lnTo>
                  <a:lnTo>
                    <a:pt x="1782040" y="3931865"/>
                  </a:lnTo>
                  <a:lnTo>
                    <a:pt x="1385976" y="3931865"/>
                  </a:lnTo>
                  <a:lnTo>
                    <a:pt x="1385976" y="596007"/>
                  </a:lnTo>
                  <a:lnTo>
                    <a:pt x="1746016" y="596007"/>
                  </a:lnTo>
                  <a:lnTo>
                    <a:pt x="1746016" y="355600"/>
                  </a:lnTo>
                  <a:lnTo>
                    <a:pt x="1883174" y="3556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AE81AFA-4908-4EAD-B090-A2B6C04F45EB}"/>
              </a:ext>
            </a:extLst>
          </p:cNvPr>
          <p:cNvGrpSpPr/>
          <p:nvPr/>
        </p:nvGrpSpPr>
        <p:grpSpPr>
          <a:xfrm>
            <a:off x="1643342" y="2228300"/>
            <a:ext cx="3184899" cy="3184899"/>
            <a:chOff x="1510528" y="1366070"/>
            <a:chExt cx="3431329" cy="34313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44DD309-F87B-411D-96FD-37F43471B796}"/>
                </a:ext>
              </a:extLst>
            </p:cNvPr>
            <p:cNvSpPr/>
            <p:nvPr/>
          </p:nvSpPr>
          <p:spPr>
            <a:xfrm>
              <a:off x="1510528" y="1366070"/>
              <a:ext cx="3431329" cy="3431329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CB4BA79-F3D7-4FED-BE63-51CDC2F704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9854" y="1388027"/>
              <a:ext cx="3411797" cy="3337560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45" name="Chart 44">
            <a:extLst>
              <a:ext uri="{FF2B5EF4-FFF2-40B4-BE49-F238E27FC236}">
                <a16:creationId xmlns:a16="http://schemas.microsoft.com/office/drawing/2014/main" id="{3F52E9B7-1DD9-4B53-AF6B-D7CC38FE91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680575"/>
              </p:ext>
            </p:extLst>
          </p:nvPr>
        </p:nvGraphicFramePr>
        <p:xfrm>
          <a:off x="6194662" y="1974535"/>
          <a:ext cx="5122909" cy="1855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478A05E0-4572-4F73-AFA4-FDE9A9F6DA17}"/>
              </a:ext>
            </a:extLst>
          </p:cNvPr>
          <p:cNvSpPr txBox="1"/>
          <p:nvPr/>
        </p:nvSpPr>
        <p:spPr>
          <a:xfrm>
            <a:off x="6634717" y="1426978"/>
            <a:ext cx="137009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rgbClr val="887DA7"/>
                </a:solidFill>
                <a:latin typeface="Anton" pitchFamily="2" charset="0"/>
                <a:cs typeface="Arial" pitchFamily="34" charset="0"/>
              </a:rPr>
              <a:t>COVID-19</a:t>
            </a:r>
            <a:endParaRPr lang="ko-KR" altLang="en-US" sz="2800" b="1" dirty="0">
              <a:solidFill>
                <a:srgbClr val="887DA7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47" name="Rectangular Callout 22">
            <a:extLst>
              <a:ext uri="{FF2B5EF4-FFF2-40B4-BE49-F238E27FC236}">
                <a16:creationId xmlns:a16="http://schemas.microsoft.com/office/drawing/2014/main" id="{473007E1-98C6-4ACA-8CE5-BAD5BB117290}"/>
              </a:ext>
            </a:extLst>
          </p:cNvPr>
          <p:cNvSpPr/>
          <p:nvPr/>
        </p:nvSpPr>
        <p:spPr>
          <a:xfrm>
            <a:off x="6274677" y="2525222"/>
            <a:ext cx="720080" cy="243655"/>
          </a:xfrm>
          <a:prstGeom prst="wedgeRectCallout">
            <a:avLst>
              <a:gd name="adj1" fmla="val -23479"/>
              <a:gd name="adj2" fmla="val 81094"/>
            </a:avLst>
          </a:prstGeom>
          <a:solidFill>
            <a:srgbClr val="887DA7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48" name="Rectangular Callout 23">
            <a:extLst>
              <a:ext uri="{FF2B5EF4-FFF2-40B4-BE49-F238E27FC236}">
                <a16:creationId xmlns:a16="http://schemas.microsoft.com/office/drawing/2014/main" id="{8C9F70EA-75C9-4C85-9C8B-256139E352AD}"/>
              </a:ext>
            </a:extLst>
          </p:cNvPr>
          <p:cNvSpPr/>
          <p:nvPr/>
        </p:nvSpPr>
        <p:spPr>
          <a:xfrm>
            <a:off x="6258899" y="1937467"/>
            <a:ext cx="720080" cy="243655"/>
          </a:xfrm>
          <a:prstGeom prst="wedgeRectCallout">
            <a:avLst>
              <a:gd name="adj1" fmla="val -23479"/>
              <a:gd name="adj2" fmla="val 81094"/>
            </a:avLst>
          </a:prstGeom>
          <a:solidFill>
            <a:srgbClr val="887DA7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49" name="Rectangular Callout 24">
            <a:extLst>
              <a:ext uri="{FF2B5EF4-FFF2-40B4-BE49-F238E27FC236}">
                <a16:creationId xmlns:a16="http://schemas.microsoft.com/office/drawing/2014/main" id="{3FA0C43D-64D3-4499-AA10-E57218043D16}"/>
              </a:ext>
            </a:extLst>
          </p:cNvPr>
          <p:cNvSpPr/>
          <p:nvPr/>
        </p:nvSpPr>
        <p:spPr>
          <a:xfrm>
            <a:off x="10517989" y="3104365"/>
            <a:ext cx="720080" cy="243655"/>
          </a:xfrm>
          <a:prstGeom prst="wedgeRectCallout">
            <a:avLst>
              <a:gd name="adj1" fmla="val -23479"/>
              <a:gd name="adj2" fmla="val 81094"/>
            </a:avLst>
          </a:prstGeom>
          <a:solidFill>
            <a:srgbClr val="887DA7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790F80A-C064-4A82-A8ED-B244CD0F147B}"/>
              </a:ext>
            </a:extLst>
          </p:cNvPr>
          <p:cNvGrpSpPr/>
          <p:nvPr/>
        </p:nvGrpSpPr>
        <p:grpSpPr>
          <a:xfrm rot="5400000">
            <a:off x="6334270" y="1538422"/>
            <a:ext cx="301202" cy="268135"/>
            <a:chOff x="4972700" y="3925047"/>
            <a:chExt cx="391388" cy="391388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5D7D24E-A1DA-4D1F-87BE-F9C9E4970C53}"/>
                </a:ext>
              </a:extLst>
            </p:cNvPr>
            <p:cNvSpPr/>
            <p:nvPr/>
          </p:nvSpPr>
          <p:spPr>
            <a:xfrm>
              <a:off x="4972700" y="3925047"/>
              <a:ext cx="391388" cy="391388"/>
            </a:xfrm>
            <a:prstGeom prst="ellipse">
              <a:avLst/>
            </a:prstGeom>
            <a:solidFill>
              <a:srgbClr val="887D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rgbClr val="887DA7"/>
                </a:solidFill>
                <a:cs typeface="Arial" pitchFamily="34" charset="0"/>
              </a:endParaRPr>
            </a:p>
          </p:txBody>
        </p:sp>
        <p:sp>
          <p:nvSpPr>
            <p:cNvPr id="52" name="Chevron 27">
              <a:extLst>
                <a:ext uri="{FF2B5EF4-FFF2-40B4-BE49-F238E27FC236}">
                  <a16:creationId xmlns:a16="http://schemas.microsoft.com/office/drawing/2014/main" id="{53271625-8A84-45C6-81E4-AA7E03DBC42E}"/>
                </a:ext>
              </a:extLst>
            </p:cNvPr>
            <p:cNvSpPr/>
            <p:nvPr/>
          </p:nvSpPr>
          <p:spPr>
            <a:xfrm>
              <a:off x="5096925" y="4011172"/>
              <a:ext cx="157394" cy="215077"/>
            </a:xfrm>
            <a:prstGeom prst="chevron">
              <a:avLst>
                <a:gd name="adj" fmla="val 59907"/>
              </a:avLst>
            </a:prstGeom>
            <a:solidFill>
              <a:schemeClr val="bg1">
                <a:alpha val="9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rgbClr val="887DA7"/>
                </a:solidFill>
                <a:cs typeface="Arial" pitchFamily="34" charset="0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9EA89E6-53CA-4AE1-8DFA-2EBF8987ABFC}"/>
              </a:ext>
            </a:extLst>
          </p:cNvPr>
          <p:cNvSpPr txBox="1"/>
          <p:nvPr/>
        </p:nvSpPr>
        <p:spPr>
          <a:xfrm>
            <a:off x="6429511" y="1932237"/>
            <a:ext cx="428215" cy="2465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2%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6FDD3AE-5F65-45FF-B11A-FA9D20FA1C0B}"/>
              </a:ext>
            </a:extLst>
          </p:cNvPr>
          <p:cNvSpPr txBox="1"/>
          <p:nvPr/>
        </p:nvSpPr>
        <p:spPr>
          <a:xfrm>
            <a:off x="6414630" y="2518491"/>
            <a:ext cx="418301" cy="2465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1%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A505619-A3C6-421E-920B-14350A363CB3}"/>
              </a:ext>
            </a:extLst>
          </p:cNvPr>
          <p:cNvSpPr txBox="1"/>
          <p:nvPr/>
        </p:nvSpPr>
        <p:spPr>
          <a:xfrm>
            <a:off x="10621238" y="3101066"/>
            <a:ext cx="513582" cy="2465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97%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4A809CE-2D2C-4365-AE2A-FA859D4C3498}"/>
              </a:ext>
            </a:extLst>
          </p:cNvPr>
          <p:cNvSpPr txBox="1"/>
          <p:nvPr/>
        </p:nvSpPr>
        <p:spPr>
          <a:xfrm>
            <a:off x="7593799" y="5615536"/>
            <a:ext cx="1684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사회적 관계 변화</a:t>
            </a:r>
          </a:p>
        </p:txBody>
      </p:sp>
      <p:sp>
        <p:nvSpPr>
          <p:cNvPr id="59" name="Oval 73">
            <a:extLst>
              <a:ext uri="{FF2B5EF4-FFF2-40B4-BE49-F238E27FC236}">
                <a16:creationId xmlns:a16="http://schemas.microsoft.com/office/drawing/2014/main" id="{977C48DF-5DBB-4E2D-BE63-A1E1C60BF1C1}"/>
              </a:ext>
            </a:extLst>
          </p:cNvPr>
          <p:cNvSpPr/>
          <p:nvPr/>
        </p:nvSpPr>
        <p:spPr>
          <a:xfrm>
            <a:off x="5539471" y="5039179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2FD5497-7079-4222-9931-12CBB9E4F4B1}"/>
              </a:ext>
            </a:extLst>
          </p:cNvPr>
          <p:cNvSpPr txBox="1"/>
          <p:nvPr/>
        </p:nvSpPr>
        <p:spPr>
          <a:xfrm>
            <a:off x="5437793" y="5626442"/>
            <a:ext cx="1331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전세계적 유행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6548D0D-0D60-43D8-9504-A6A1230FC001}"/>
              </a:ext>
            </a:extLst>
          </p:cNvPr>
          <p:cNvSpPr txBox="1"/>
          <p:nvPr/>
        </p:nvSpPr>
        <p:spPr>
          <a:xfrm>
            <a:off x="5152513" y="5942133"/>
            <a:ext cx="2131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전 세계적 바이러스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모든 국가의 방역 실패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64" name="Oval 73">
            <a:extLst>
              <a:ext uri="{FF2B5EF4-FFF2-40B4-BE49-F238E27FC236}">
                <a16:creationId xmlns:a16="http://schemas.microsoft.com/office/drawing/2014/main" id="{A19635B0-6E83-4034-B1E0-B4EFFE510F51}"/>
              </a:ext>
            </a:extLst>
          </p:cNvPr>
          <p:cNvSpPr/>
          <p:nvPr/>
        </p:nvSpPr>
        <p:spPr>
          <a:xfrm>
            <a:off x="9807061" y="5039179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6E00E16-34C0-4415-BDF3-DD59A27899A9}"/>
              </a:ext>
            </a:extLst>
          </p:cNvPr>
          <p:cNvSpPr txBox="1"/>
          <p:nvPr/>
        </p:nvSpPr>
        <p:spPr>
          <a:xfrm>
            <a:off x="9683188" y="5579831"/>
            <a:ext cx="1331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경제 위축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5201C69-1889-45A4-B923-0F66873A5B51}"/>
              </a:ext>
            </a:extLst>
          </p:cNvPr>
          <p:cNvSpPr txBox="1"/>
          <p:nvPr/>
        </p:nvSpPr>
        <p:spPr>
          <a:xfrm>
            <a:off x="6045362" y="4351719"/>
            <a:ext cx="526756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2019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년</a:t>
            </a:r>
            <a:r>
              <a:rPr lang="ko-KR" altLang="en-US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en-US" altLang="ko-KR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COVID-19,</a:t>
            </a:r>
            <a:endParaRPr lang="en-GB" altLang="ko-KR" sz="2400" dirty="0">
              <a:solidFill>
                <a:srgbClr val="C000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r"/>
            <a:r>
              <a:rPr lang="en-US" altLang="ko-KR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‘</a:t>
            </a:r>
            <a:r>
              <a:rPr lang="ko-KR" altLang="en-US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코로나</a:t>
            </a:r>
            <a:r>
              <a:rPr lang="en-US" altLang="ko-KR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’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에 의해</a:t>
            </a:r>
            <a:r>
              <a:rPr lang="en-GB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달라진 삶</a:t>
            </a:r>
          </a:p>
        </p:txBody>
      </p:sp>
      <p:sp>
        <p:nvSpPr>
          <p:cNvPr id="72" name="Oval 47">
            <a:extLst>
              <a:ext uri="{FF2B5EF4-FFF2-40B4-BE49-F238E27FC236}">
                <a16:creationId xmlns:a16="http://schemas.microsoft.com/office/drawing/2014/main" id="{4AACB871-679C-4A3D-BF0B-658F1DD253E6}"/>
              </a:ext>
            </a:extLst>
          </p:cNvPr>
          <p:cNvSpPr>
            <a:spLocks noChangeAspect="1"/>
          </p:cNvSpPr>
          <p:nvPr/>
        </p:nvSpPr>
        <p:spPr>
          <a:xfrm>
            <a:off x="3237530" y="2375027"/>
            <a:ext cx="307792" cy="307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7" name="Oval 47">
            <a:extLst>
              <a:ext uri="{FF2B5EF4-FFF2-40B4-BE49-F238E27FC236}">
                <a16:creationId xmlns:a16="http://schemas.microsoft.com/office/drawing/2014/main" id="{9E759FCC-94FF-4956-AA7C-22EC3BDF6E89}"/>
              </a:ext>
            </a:extLst>
          </p:cNvPr>
          <p:cNvSpPr>
            <a:spLocks noChangeAspect="1"/>
          </p:cNvSpPr>
          <p:nvPr/>
        </p:nvSpPr>
        <p:spPr>
          <a:xfrm>
            <a:off x="4300393" y="2909417"/>
            <a:ext cx="267396" cy="26739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051E4A3A-B06F-4BB1-83AB-A52850ECD582}"/>
              </a:ext>
            </a:extLst>
          </p:cNvPr>
          <p:cNvSpPr>
            <a:spLocks noChangeAspect="1"/>
          </p:cNvSpPr>
          <p:nvPr/>
        </p:nvSpPr>
        <p:spPr>
          <a:xfrm>
            <a:off x="2363173" y="4171607"/>
            <a:ext cx="379291" cy="37929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9" name="Oval 47">
            <a:extLst>
              <a:ext uri="{FF2B5EF4-FFF2-40B4-BE49-F238E27FC236}">
                <a16:creationId xmlns:a16="http://schemas.microsoft.com/office/drawing/2014/main" id="{A187EAF9-05E8-40AE-A54E-69D643443AC5}"/>
              </a:ext>
            </a:extLst>
          </p:cNvPr>
          <p:cNvSpPr>
            <a:spLocks noChangeAspect="1"/>
          </p:cNvSpPr>
          <p:nvPr/>
        </p:nvSpPr>
        <p:spPr>
          <a:xfrm>
            <a:off x="2716908" y="4661209"/>
            <a:ext cx="223009" cy="22300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6" name="Oval 47">
            <a:extLst>
              <a:ext uri="{FF2B5EF4-FFF2-40B4-BE49-F238E27FC236}">
                <a16:creationId xmlns:a16="http://schemas.microsoft.com/office/drawing/2014/main" id="{8A325664-9A19-4168-B18E-CADB21B62A42}"/>
              </a:ext>
            </a:extLst>
          </p:cNvPr>
          <p:cNvSpPr>
            <a:spLocks noChangeAspect="1"/>
          </p:cNvSpPr>
          <p:nvPr/>
        </p:nvSpPr>
        <p:spPr>
          <a:xfrm>
            <a:off x="3753269" y="3566290"/>
            <a:ext cx="406164" cy="40616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7" name="Oval 47">
            <a:extLst>
              <a:ext uri="{FF2B5EF4-FFF2-40B4-BE49-F238E27FC236}">
                <a16:creationId xmlns:a16="http://schemas.microsoft.com/office/drawing/2014/main" id="{F9F90B0D-D015-4AA1-9250-A5AADF266689}"/>
              </a:ext>
            </a:extLst>
          </p:cNvPr>
          <p:cNvSpPr>
            <a:spLocks noChangeAspect="1"/>
          </p:cNvSpPr>
          <p:nvPr/>
        </p:nvSpPr>
        <p:spPr>
          <a:xfrm>
            <a:off x="4467898" y="3863157"/>
            <a:ext cx="267396" cy="26739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8" name="Oval 47">
            <a:extLst>
              <a:ext uri="{FF2B5EF4-FFF2-40B4-BE49-F238E27FC236}">
                <a16:creationId xmlns:a16="http://schemas.microsoft.com/office/drawing/2014/main" id="{23FC1763-7D19-4EF1-8199-9F62E087CD9D}"/>
              </a:ext>
            </a:extLst>
          </p:cNvPr>
          <p:cNvSpPr>
            <a:spLocks noChangeAspect="1"/>
          </p:cNvSpPr>
          <p:nvPr/>
        </p:nvSpPr>
        <p:spPr>
          <a:xfrm>
            <a:off x="4229534" y="4466100"/>
            <a:ext cx="199445" cy="19944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9" name="Oval 47">
            <a:extLst>
              <a:ext uri="{FF2B5EF4-FFF2-40B4-BE49-F238E27FC236}">
                <a16:creationId xmlns:a16="http://schemas.microsoft.com/office/drawing/2014/main" id="{681E1461-27FA-4C20-8EE5-6653F6BE5DAC}"/>
              </a:ext>
            </a:extLst>
          </p:cNvPr>
          <p:cNvSpPr>
            <a:spLocks noChangeAspect="1"/>
          </p:cNvSpPr>
          <p:nvPr/>
        </p:nvSpPr>
        <p:spPr>
          <a:xfrm>
            <a:off x="1848883" y="3148389"/>
            <a:ext cx="382645" cy="38264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3" name="Oval 47">
            <a:extLst>
              <a:ext uri="{FF2B5EF4-FFF2-40B4-BE49-F238E27FC236}">
                <a16:creationId xmlns:a16="http://schemas.microsoft.com/office/drawing/2014/main" id="{5A32A4EE-4A6F-4A4F-8ABA-3E1643208B7C}"/>
              </a:ext>
            </a:extLst>
          </p:cNvPr>
          <p:cNvSpPr>
            <a:spLocks noChangeAspect="1"/>
          </p:cNvSpPr>
          <p:nvPr/>
        </p:nvSpPr>
        <p:spPr>
          <a:xfrm>
            <a:off x="2632283" y="2815572"/>
            <a:ext cx="191322" cy="19132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4185028-43C7-459F-87B2-308A7073DB8C}"/>
              </a:ext>
            </a:extLst>
          </p:cNvPr>
          <p:cNvSpPr/>
          <p:nvPr/>
        </p:nvSpPr>
        <p:spPr>
          <a:xfrm>
            <a:off x="8264456" y="3692484"/>
            <a:ext cx="30348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solidFill>
                  <a:srgbClr val="887DA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(643,449,808</a:t>
            </a:r>
            <a:r>
              <a:rPr lang="ko-KR" altLang="en-US" sz="1400" b="1" dirty="0">
                <a:solidFill>
                  <a:srgbClr val="887DA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명 기준</a:t>
            </a:r>
            <a:r>
              <a:rPr lang="en-US" altLang="ko-KR" sz="1400" b="1" dirty="0">
                <a:solidFill>
                  <a:srgbClr val="887DA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)</a:t>
            </a:r>
          </a:p>
        </p:txBody>
      </p:sp>
      <p:sp>
        <p:nvSpPr>
          <p:cNvPr id="101" name="Rectangle 15">
            <a:extLst>
              <a:ext uri="{FF2B5EF4-FFF2-40B4-BE49-F238E27FC236}">
                <a16:creationId xmlns:a16="http://schemas.microsoft.com/office/drawing/2014/main" id="{F36C6A7D-8829-44B1-B7C1-2A96BF0F956D}"/>
              </a:ext>
            </a:extLst>
          </p:cNvPr>
          <p:cNvSpPr/>
          <p:nvPr/>
        </p:nvSpPr>
        <p:spPr>
          <a:xfrm rot="5400000">
            <a:off x="9340627" y="5592256"/>
            <a:ext cx="280279" cy="270020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/>
          </a:p>
        </p:txBody>
      </p:sp>
      <p:sp>
        <p:nvSpPr>
          <p:cNvPr id="102" name="Block Arc 14">
            <a:extLst>
              <a:ext uri="{FF2B5EF4-FFF2-40B4-BE49-F238E27FC236}">
                <a16:creationId xmlns:a16="http://schemas.microsoft.com/office/drawing/2014/main" id="{1F447E5B-E4C6-4125-94AF-5784AF7B8CD1}"/>
              </a:ext>
            </a:extLst>
          </p:cNvPr>
          <p:cNvSpPr/>
          <p:nvPr/>
        </p:nvSpPr>
        <p:spPr>
          <a:xfrm rot="16200000">
            <a:off x="5170949" y="5625699"/>
            <a:ext cx="264118" cy="27923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06" name="Rounded Rectangle 5">
            <a:extLst>
              <a:ext uri="{FF2B5EF4-FFF2-40B4-BE49-F238E27FC236}">
                <a16:creationId xmlns:a16="http://schemas.microsoft.com/office/drawing/2014/main" id="{9E4F6DA6-47A8-4069-8B61-2E9B22FF417D}"/>
              </a:ext>
            </a:extLst>
          </p:cNvPr>
          <p:cNvSpPr/>
          <p:nvPr/>
        </p:nvSpPr>
        <p:spPr>
          <a:xfrm flipH="1">
            <a:off x="7245301" y="5636867"/>
            <a:ext cx="272362" cy="27700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7932B87-B51C-49D4-B229-38C09491AF79}"/>
              </a:ext>
            </a:extLst>
          </p:cNvPr>
          <p:cNvSpPr txBox="1"/>
          <p:nvPr/>
        </p:nvSpPr>
        <p:spPr>
          <a:xfrm>
            <a:off x="7319763" y="5938977"/>
            <a:ext cx="2131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대면 활동 감소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개인화 시대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DEA5FF5-CD06-4831-8A3D-95AF685E01AB}"/>
              </a:ext>
            </a:extLst>
          </p:cNvPr>
          <p:cNvSpPr txBox="1"/>
          <p:nvPr/>
        </p:nvSpPr>
        <p:spPr>
          <a:xfrm>
            <a:off x="9345756" y="5938074"/>
            <a:ext cx="2617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국제 간 교류 감소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거래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무역 감소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5" name="Block Arc 12">
            <a:extLst>
              <a:ext uri="{FF2B5EF4-FFF2-40B4-BE49-F238E27FC236}">
                <a16:creationId xmlns:a16="http://schemas.microsoft.com/office/drawing/2014/main" id="{4B654FBE-3C77-520A-E239-7DFABDB542FE}"/>
              </a:ext>
            </a:extLst>
          </p:cNvPr>
          <p:cNvSpPr/>
          <p:nvPr/>
        </p:nvSpPr>
        <p:spPr>
          <a:xfrm rot="10535520">
            <a:off x="-2258859" y="5125579"/>
            <a:ext cx="1281418" cy="1281417"/>
          </a:xfrm>
          <a:prstGeom prst="blockArc">
            <a:avLst>
              <a:gd name="adj1" fmla="val 5749470"/>
              <a:gd name="adj2" fmla="val 16195660"/>
              <a:gd name="adj3" fmla="val 470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6" name="Isosceles Triangle 13">
            <a:extLst>
              <a:ext uri="{FF2B5EF4-FFF2-40B4-BE49-F238E27FC236}">
                <a16:creationId xmlns:a16="http://schemas.microsoft.com/office/drawing/2014/main" id="{EBE43618-0A68-3D3E-9A0F-CFDA0DB34ACD}"/>
              </a:ext>
            </a:extLst>
          </p:cNvPr>
          <p:cNvSpPr/>
          <p:nvPr/>
        </p:nvSpPr>
        <p:spPr>
          <a:xfrm rot="15935520">
            <a:off x="-1688120" y="6292015"/>
            <a:ext cx="139939" cy="90023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6" name="Block Arc 10">
            <a:extLst>
              <a:ext uri="{FF2B5EF4-FFF2-40B4-BE49-F238E27FC236}">
                <a16:creationId xmlns:a16="http://schemas.microsoft.com/office/drawing/2014/main" id="{62183E8B-B89A-BE38-1D27-9405AC0E2183}"/>
              </a:ext>
            </a:extLst>
          </p:cNvPr>
          <p:cNvSpPr/>
          <p:nvPr/>
        </p:nvSpPr>
        <p:spPr>
          <a:xfrm rot="21335520">
            <a:off x="-2258859" y="5125579"/>
            <a:ext cx="1281418" cy="1281417"/>
          </a:xfrm>
          <a:prstGeom prst="blockArc">
            <a:avLst>
              <a:gd name="adj1" fmla="val 5749470"/>
              <a:gd name="adj2" fmla="val 16195660"/>
              <a:gd name="adj3" fmla="val 470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7" name="Isosceles Triangle 11">
            <a:extLst>
              <a:ext uri="{FF2B5EF4-FFF2-40B4-BE49-F238E27FC236}">
                <a16:creationId xmlns:a16="http://schemas.microsoft.com/office/drawing/2014/main" id="{16592B26-B8DC-DCB5-54C8-45CC44DEFC97}"/>
              </a:ext>
            </a:extLst>
          </p:cNvPr>
          <p:cNvSpPr/>
          <p:nvPr/>
        </p:nvSpPr>
        <p:spPr>
          <a:xfrm rot="5135520">
            <a:off x="-1688121" y="5087487"/>
            <a:ext cx="139939" cy="9002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8660463-B97F-2394-B040-EC22525665F3}"/>
              </a:ext>
            </a:extLst>
          </p:cNvPr>
          <p:cNvSpPr/>
          <p:nvPr/>
        </p:nvSpPr>
        <p:spPr>
          <a:xfrm>
            <a:off x="-304975" y="814004"/>
            <a:ext cx="304975" cy="70899"/>
          </a:xfrm>
          <a:prstGeom prst="rect">
            <a:avLst/>
          </a:prstGeom>
          <a:solidFill>
            <a:srgbClr val="5A2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C20F937-B045-AD59-D9C7-2792F1CB2962}"/>
              </a:ext>
            </a:extLst>
          </p:cNvPr>
          <p:cNvSpPr/>
          <p:nvPr/>
        </p:nvSpPr>
        <p:spPr>
          <a:xfrm>
            <a:off x="-304975" y="5843935"/>
            <a:ext cx="304975" cy="70899"/>
          </a:xfrm>
          <a:prstGeom prst="rect">
            <a:avLst/>
          </a:prstGeom>
          <a:solidFill>
            <a:srgbClr val="476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오디오 40">
            <a:hlinkClick r:id="" action="ppaction://media"/>
            <a:extLst>
              <a:ext uri="{FF2B5EF4-FFF2-40B4-BE49-F238E27FC236}">
                <a16:creationId xmlns:a16="http://schemas.microsoft.com/office/drawing/2014/main" id="{E29E2C7C-425F-6132-C83B-F2B78ABDE8A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886">
        <p159:morph option="byObject"/>
      </p:transition>
    </mc:Choice>
    <mc:Fallback xmlns="">
      <p:transition spd="slow" advTm="48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  <p:bldLst>
      <p:bldP spid="57" grpId="0"/>
      <p:bldP spid="60" grpId="0"/>
      <p:bldP spid="61" grpId="0"/>
      <p:bldP spid="65" grpId="0"/>
      <p:bldP spid="101" grpId="0" animBg="1"/>
      <p:bldP spid="102" grpId="0" animBg="1"/>
      <p:bldP spid="106" grpId="0" animBg="1"/>
      <p:bldP spid="107" grpId="0"/>
      <p:bldP spid="10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ock Arc 10">
            <a:extLst>
              <a:ext uri="{FF2B5EF4-FFF2-40B4-BE49-F238E27FC236}">
                <a16:creationId xmlns:a16="http://schemas.microsoft.com/office/drawing/2014/main" id="{F91BFF94-66BC-47D2-AB2A-7141860E7B8D}"/>
              </a:ext>
            </a:extLst>
          </p:cNvPr>
          <p:cNvSpPr/>
          <p:nvPr/>
        </p:nvSpPr>
        <p:spPr>
          <a:xfrm rot="10800000">
            <a:off x="3755492" y="1009259"/>
            <a:ext cx="4676590" cy="4676588"/>
          </a:xfrm>
          <a:prstGeom prst="blockArc">
            <a:avLst>
              <a:gd name="adj1" fmla="val 5749470"/>
              <a:gd name="adj2" fmla="val 16195660"/>
              <a:gd name="adj3" fmla="val 470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9" name="Isosceles Triangle 11">
            <a:extLst>
              <a:ext uri="{FF2B5EF4-FFF2-40B4-BE49-F238E27FC236}">
                <a16:creationId xmlns:a16="http://schemas.microsoft.com/office/drawing/2014/main" id="{47FCC122-3538-4AF2-A5E1-FD7C624EDECE}"/>
              </a:ext>
            </a:extLst>
          </p:cNvPr>
          <p:cNvSpPr/>
          <p:nvPr/>
        </p:nvSpPr>
        <p:spPr>
          <a:xfrm rot="16200000">
            <a:off x="6002701" y="975122"/>
            <a:ext cx="510715" cy="32854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1" name="Isosceles Triangle 13">
            <a:extLst>
              <a:ext uri="{FF2B5EF4-FFF2-40B4-BE49-F238E27FC236}">
                <a16:creationId xmlns:a16="http://schemas.microsoft.com/office/drawing/2014/main" id="{3EB7A701-A91C-4561-B4CD-410DA4A8264B}"/>
              </a:ext>
            </a:extLst>
          </p:cNvPr>
          <p:cNvSpPr/>
          <p:nvPr/>
        </p:nvSpPr>
        <p:spPr>
          <a:xfrm rot="5400000">
            <a:off x="5700145" y="5406504"/>
            <a:ext cx="510715" cy="328543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5DA0F5-7CEE-4A78-BD12-D2AB1B236314}"/>
              </a:ext>
            </a:extLst>
          </p:cNvPr>
          <p:cNvSpPr txBox="1"/>
          <p:nvPr/>
        </p:nvSpPr>
        <p:spPr>
          <a:xfrm>
            <a:off x="1116202" y="1963329"/>
            <a:ext cx="282217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700" b="1" dirty="0">
                <a:solidFill>
                  <a:schemeClr val="accen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바쁜 현대 사회인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DF0B96-4C65-4631-99C7-FACA1054411E}"/>
              </a:ext>
            </a:extLst>
          </p:cNvPr>
          <p:cNvSpPr txBox="1"/>
          <p:nvPr/>
        </p:nvSpPr>
        <p:spPr>
          <a:xfrm>
            <a:off x="8407389" y="4576351"/>
            <a:ext cx="313542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700" b="1" dirty="0">
                <a:solidFill>
                  <a:schemeClr val="accen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늘어나는 유동 인구</a:t>
            </a:r>
          </a:p>
        </p:txBody>
      </p:sp>
      <p:sp>
        <p:nvSpPr>
          <p:cNvPr id="17" name="Isosceles Triangle 68">
            <a:extLst>
              <a:ext uri="{FF2B5EF4-FFF2-40B4-BE49-F238E27FC236}">
                <a16:creationId xmlns:a16="http://schemas.microsoft.com/office/drawing/2014/main" id="{5A847436-FA99-4B84-8784-FF5069A7ADEF}"/>
              </a:ext>
            </a:extLst>
          </p:cNvPr>
          <p:cNvSpPr/>
          <p:nvPr/>
        </p:nvSpPr>
        <p:spPr>
          <a:xfrm rot="10800000">
            <a:off x="3577118" y="1235513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8" name="Rounded Rectangle 25">
            <a:extLst>
              <a:ext uri="{FF2B5EF4-FFF2-40B4-BE49-F238E27FC236}">
                <a16:creationId xmlns:a16="http://schemas.microsoft.com/office/drawing/2014/main" id="{528E1F7C-398C-4603-9FB3-2A33076FD51D}"/>
              </a:ext>
            </a:extLst>
          </p:cNvPr>
          <p:cNvSpPr/>
          <p:nvPr/>
        </p:nvSpPr>
        <p:spPr>
          <a:xfrm>
            <a:off x="10774196" y="4065981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D73388-7065-4EB2-98CC-4538B2A2E1EA}"/>
              </a:ext>
            </a:extLst>
          </p:cNvPr>
          <p:cNvSpPr txBox="1"/>
          <p:nvPr/>
        </p:nvSpPr>
        <p:spPr>
          <a:xfrm>
            <a:off x="9069870" y="1922823"/>
            <a:ext cx="247294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700" b="1" dirty="0">
                <a:solidFill>
                  <a:schemeClr val="accen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대중교통 </a:t>
            </a:r>
            <a:endParaRPr lang="en-US" altLang="ko-KR" sz="2700" b="1" dirty="0">
              <a:solidFill>
                <a:schemeClr val="accent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r"/>
            <a:r>
              <a:rPr lang="ko-KR" altLang="en-US" sz="2700" b="1" dirty="0">
                <a:solidFill>
                  <a:schemeClr val="accen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인구 쏠림 현상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C9B5E2-59F2-47C8-A987-E37CFD5A3A3D}"/>
              </a:ext>
            </a:extLst>
          </p:cNvPr>
          <p:cNvSpPr txBox="1"/>
          <p:nvPr/>
        </p:nvSpPr>
        <p:spPr>
          <a:xfrm>
            <a:off x="1285875" y="4440892"/>
            <a:ext cx="248282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700" b="1" dirty="0">
                <a:solidFill>
                  <a:schemeClr val="accen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기업들의 </a:t>
            </a:r>
            <a:endParaRPr lang="en-US" altLang="ko-KR" sz="2700" b="1" dirty="0">
              <a:solidFill>
                <a:schemeClr val="accent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r"/>
            <a:r>
              <a:rPr lang="ko-KR" altLang="en-US" sz="2700" b="1" dirty="0">
                <a:solidFill>
                  <a:schemeClr val="accen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서울 밀집화</a:t>
            </a:r>
            <a:endParaRPr lang="en-US" altLang="ko-KR" sz="2700" b="1" dirty="0">
              <a:solidFill>
                <a:schemeClr val="accent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21" name="Round Same Side Corner Rectangle 36">
            <a:extLst>
              <a:ext uri="{FF2B5EF4-FFF2-40B4-BE49-F238E27FC236}">
                <a16:creationId xmlns:a16="http://schemas.microsoft.com/office/drawing/2014/main" id="{2C707787-EC82-4202-AAE5-3A9EB94C37E0}"/>
              </a:ext>
            </a:extLst>
          </p:cNvPr>
          <p:cNvSpPr/>
          <p:nvPr/>
        </p:nvSpPr>
        <p:spPr>
          <a:xfrm>
            <a:off x="3049506" y="3982883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635FFB61-49E7-4D8D-B6B6-F79FA9892796}"/>
              </a:ext>
            </a:extLst>
          </p:cNvPr>
          <p:cNvSpPr/>
          <p:nvPr/>
        </p:nvSpPr>
        <p:spPr>
          <a:xfrm>
            <a:off x="10915104" y="1370015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39C128C-59F8-48FF-8A41-4909354042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280" y="2077097"/>
            <a:ext cx="3353947" cy="2512729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853504-BDA4-E522-C949-BDC3FF3F19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3900" y="31553"/>
            <a:ext cx="5908314" cy="724247"/>
          </a:xfrm>
        </p:spPr>
        <p:txBody>
          <a:bodyPr/>
          <a:lstStyle/>
          <a:p>
            <a:r>
              <a:rPr 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Now Korea?</a:t>
            </a:r>
          </a:p>
        </p:txBody>
      </p:sp>
      <p:sp>
        <p:nvSpPr>
          <p:cNvPr id="6" name="Block Arc 12">
            <a:extLst>
              <a:ext uri="{FF2B5EF4-FFF2-40B4-BE49-F238E27FC236}">
                <a16:creationId xmlns:a16="http://schemas.microsoft.com/office/drawing/2014/main" id="{FEEDF592-A2F7-4875-A03B-BC8061A34A5D}"/>
              </a:ext>
            </a:extLst>
          </p:cNvPr>
          <p:cNvSpPr/>
          <p:nvPr/>
        </p:nvSpPr>
        <p:spPr>
          <a:xfrm>
            <a:off x="3755492" y="1009259"/>
            <a:ext cx="4676590" cy="4676588"/>
          </a:xfrm>
          <a:prstGeom prst="blockArc">
            <a:avLst>
              <a:gd name="adj1" fmla="val 5749470"/>
              <a:gd name="adj2" fmla="val 16195660"/>
              <a:gd name="adj3" fmla="val 470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DF37534-1217-1FE6-46C4-0ED74D31EFAC}"/>
              </a:ext>
            </a:extLst>
          </p:cNvPr>
          <p:cNvSpPr/>
          <p:nvPr/>
        </p:nvSpPr>
        <p:spPr>
          <a:xfrm>
            <a:off x="-304975" y="814004"/>
            <a:ext cx="13126065" cy="83563"/>
          </a:xfrm>
          <a:prstGeom prst="rect">
            <a:avLst/>
          </a:prstGeom>
          <a:solidFill>
            <a:srgbClr val="5A2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41438A-F235-59F7-E81F-23113CE554F2}"/>
              </a:ext>
            </a:extLst>
          </p:cNvPr>
          <p:cNvSpPr/>
          <p:nvPr/>
        </p:nvSpPr>
        <p:spPr>
          <a:xfrm>
            <a:off x="-304975" y="5843935"/>
            <a:ext cx="13126065" cy="83563"/>
          </a:xfrm>
          <a:prstGeom prst="rect">
            <a:avLst/>
          </a:prstGeom>
          <a:solidFill>
            <a:srgbClr val="476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20B0A0C8-30A8-9D08-3D87-8F3A1DA1D2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48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844">
        <p159:morph option="byObject"/>
      </p:transition>
    </mc:Choice>
    <mc:Fallback xmlns="">
      <p:transition spd="slow" advTm="18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대중교통과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COVID-19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122F96-822A-4223-8DC6-92582D9FADBC}"/>
              </a:ext>
            </a:extLst>
          </p:cNvPr>
          <p:cNvSpPr/>
          <p:nvPr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01B5C0-B64F-4AEE-9333-28AE248E905F}"/>
              </a:ext>
            </a:extLst>
          </p:cNvPr>
          <p:cNvSpPr txBox="1"/>
          <p:nvPr/>
        </p:nvSpPr>
        <p:spPr>
          <a:xfrm>
            <a:off x="853835" y="1200675"/>
            <a:ext cx="10512584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대중교통 이용자 수가 많으면 </a:t>
            </a:r>
            <a:r>
              <a:rPr lang="ko-KR" altLang="en-US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확진률도</a:t>
            </a:r>
            <a:r>
              <a:rPr lang="ko-KR" altLang="en-US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높지 않을까</a:t>
            </a:r>
            <a:r>
              <a:rPr lang="en-US" altLang="ko-KR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?</a:t>
            </a:r>
            <a:endParaRPr lang="ko-KR" altLang="en-US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3E2A3215-E4A7-43E4-810C-FFC77C95E1A4}"/>
              </a:ext>
            </a:extLst>
          </p:cNvPr>
          <p:cNvSpPr txBox="1">
            <a:spLocks/>
          </p:cNvSpPr>
          <p:nvPr/>
        </p:nvSpPr>
        <p:spPr>
          <a:xfrm>
            <a:off x="351363" y="2751149"/>
            <a:ext cx="2376618" cy="40195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Anton" pitchFamily="2" charset="0"/>
                <a:cs typeface="Arial" pitchFamily="34" charset="0"/>
              </a:rPr>
              <a:t>COVID-19</a:t>
            </a:r>
            <a:endParaRPr lang="ko-KR" altLang="en-US" sz="4000" b="1" dirty="0">
              <a:solidFill>
                <a:schemeClr val="bg1"/>
              </a:solidFill>
              <a:latin typeface="Anton" pitchFamily="2" charset="0"/>
              <a:cs typeface="Arial" pitchFamily="34" charset="0"/>
            </a:endParaRPr>
          </a:p>
        </p:txBody>
      </p:sp>
      <p:grpSp>
        <p:nvGrpSpPr>
          <p:cNvPr id="33" name="그룹 36">
            <a:extLst>
              <a:ext uri="{FF2B5EF4-FFF2-40B4-BE49-F238E27FC236}">
                <a16:creationId xmlns:a16="http://schemas.microsoft.com/office/drawing/2014/main" id="{EBDD860B-BABA-4FE0-8AB0-40CFA9EB496D}"/>
              </a:ext>
            </a:extLst>
          </p:cNvPr>
          <p:cNvGrpSpPr/>
          <p:nvPr/>
        </p:nvGrpSpPr>
        <p:grpSpPr>
          <a:xfrm>
            <a:off x="6187693" y="4638473"/>
            <a:ext cx="3956474" cy="2066287"/>
            <a:chOff x="6319854" y="4022016"/>
            <a:chExt cx="3956473" cy="2066287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0DE120B2-6D47-46E3-9746-7714363BCCED}"/>
                </a:ext>
              </a:extLst>
            </p:cNvPr>
            <p:cNvGrpSpPr/>
            <p:nvPr/>
          </p:nvGrpSpPr>
          <p:grpSpPr>
            <a:xfrm>
              <a:off x="9196326" y="4503826"/>
              <a:ext cx="1080001" cy="1584477"/>
              <a:chOff x="9196326" y="4503826"/>
              <a:chExt cx="1080001" cy="1584477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3551606-97EB-448F-BA6B-E0CA71F2A051}"/>
                  </a:ext>
                </a:extLst>
              </p:cNvPr>
              <p:cNvSpPr/>
              <p:nvPr/>
            </p:nvSpPr>
            <p:spPr>
              <a:xfrm rot="10800000">
                <a:off x="10152515" y="4503826"/>
                <a:ext cx="123812" cy="10803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4" name="Block Arc 43">
                <a:extLst>
                  <a:ext uri="{FF2B5EF4-FFF2-40B4-BE49-F238E27FC236}">
                    <a16:creationId xmlns:a16="http://schemas.microsoft.com/office/drawing/2014/main" id="{40FCA0A8-BA03-4C78-8F69-ED145A7F296D}"/>
                  </a:ext>
                </a:extLst>
              </p:cNvPr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Rectangle 32">
                <a:extLst>
                  <a:ext uri="{FF2B5EF4-FFF2-40B4-BE49-F238E27FC236}">
                    <a16:creationId xmlns:a16="http://schemas.microsoft.com/office/drawing/2014/main" id="{1BC1A73F-16DE-4EB5-9865-A1EA3E462692}"/>
                  </a:ext>
                </a:extLst>
              </p:cNvPr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5" name="그룹 90">
              <a:extLst>
                <a:ext uri="{FF2B5EF4-FFF2-40B4-BE49-F238E27FC236}">
                  <a16:creationId xmlns:a16="http://schemas.microsoft.com/office/drawing/2014/main" id="{58D92DAB-7E4A-4F90-8707-4334C3C1CE04}"/>
                </a:ext>
              </a:extLst>
            </p:cNvPr>
            <p:cNvGrpSpPr/>
            <p:nvPr/>
          </p:nvGrpSpPr>
          <p:grpSpPr>
            <a:xfrm rot="10800000">
              <a:off x="8236185" y="4022016"/>
              <a:ext cx="1080001" cy="1080000"/>
              <a:chOff x="9196326" y="5008303"/>
              <a:chExt cx="1080001" cy="1080000"/>
            </a:xfrm>
          </p:grpSpPr>
          <p:sp>
            <p:nvSpPr>
              <p:cNvPr id="40" name="Rectangle 32">
                <a:extLst>
                  <a:ext uri="{FF2B5EF4-FFF2-40B4-BE49-F238E27FC236}">
                    <a16:creationId xmlns:a16="http://schemas.microsoft.com/office/drawing/2014/main" id="{21C19954-769C-41E6-AD89-CEC23CC21443}"/>
                  </a:ext>
                </a:extLst>
              </p:cNvPr>
              <p:cNvSpPr/>
              <p:nvPr/>
            </p:nvSpPr>
            <p:spPr>
              <a:xfrm rot="10800000">
                <a:off x="10156012" y="5043828"/>
                <a:ext cx="120315" cy="540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41" name="Block Arc 83">
                <a:extLst>
                  <a:ext uri="{FF2B5EF4-FFF2-40B4-BE49-F238E27FC236}">
                    <a16:creationId xmlns:a16="http://schemas.microsoft.com/office/drawing/2014/main" id="{20B55081-2A60-4BF6-A527-6B040C3D969A}"/>
                  </a:ext>
                </a:extLst>
              </p:cNvPr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Rectangle 32">
                <a:extLst>
                  <a:ext uri="{FF2B5EF4-FFF2-40B4-BE49-F238E27FC236}">
                    <a16:creationId xmlns:a16="http://schemas.microsoft.com/office/drawing/2014/main" id="{07BDC43B-F510-4596-9892-C67674E276D8}"/>
                  </a:ext>
                </a:extLst>
              </p:cNvPr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36" name="Block Arc 83">
              <a:extLst>
                <a:ext uri="{FF2B5EF4-FFF2-40B4-BE49-F238E27FC236}">
                  <a16:creationId xmlns:a16="http://schemas.microsoft.com/office/drawing/2014/main" id="{C0A3EEB7-CA91-4EAD-B3A5-5CFF5ED638DC}"/>
                </a:ext>
              </a:extLst>
            </p:cNvPr>
            <p:cNvSpPr/>
            <p:nvPr/>
          </p:nvSpPr>
          <p:spPr>
            <a:xfrm rot="5400000">
              <a:off x="7276738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37" name="Rectangle 32">
              <a:extLst>
                <a:ext uri="{FF2B5EF4-FFF2-40B4-BE49-F238E27FC236}">
                  <a16:creationId xmlns:a16="http://schemas.microsoft.com/office/drawing/2014/main" id="{81F1E76F-661F-47E1-9BD5-6D94AA2D79DB}"/>
                </a:ext>
              </a:extLst>
            </p:cNvPr>
            <p:cNvSpPr/>
            <p:nvPr/>
          </p:nvSpPr>
          <p:spPr>
            <a:xfrm rot="16200000">
              <a:off x="7270818" y="5028315"/>
              <a:ext cx="120315" cy="990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8" name="Block Arc 83">
              <a:extLst>
                <a:ext uri="{FF2B5EF4-FFF2-40B4-BE49-F238E27FC236}">
                  <a16:creationId xmlns:a16="http://schemas.microsoft.com/office/drawing/2014/main" id="{51531F88-EB56-4C39-927B-D050B8DBB86A}"/>
                </a:ext>
              </a:extLst>
            </p:cNvPr>
            <p:cNvSpPr/>
            <p:nvPr/>
          </p:nvSpPr>
          <p:spPr>
            <a:xfrm rot="16200000" flipH="1">
              <a:off x="6319854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39" name="Rectangle 32">
              <a:extLst>
                <a:ext uri="{FF2B5EF4-FFF2-40B4-BE49-F238E27FC236}">
                  <a16:creationId xmlns:a16="http://schemas.microsoft.com/office/drawing/2014/main" id="{A59415C9-FDF7-4ADF-80A6-E988B508E41D}"/>
                </a:ext>
              </a:extLst>
            </p:cNvPr>
            <p:cNvSpPr/>
            <p:nvPr/>
          </p:nvSpPr>
          <p:spPr>
            <a:xfrm>
              <a:off x="6319854" y="4186898"/>
              <a:ext cx="120315" cy="8779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grpSp>
        <p:nvGrpSpPr>
          <p:cNvPr id="46" name="그룹 101">
            <a:extLst>
              <a:ext uri="{FF2B5EF4-FFF2-40B4-BE49-F238E27FC236}">
                <a16:creationId xmlns:a16="http://schemas.microsoft.com/office/drawing/2014/main" id="{E28B43F7-2449-4415-BC79-D5DC75AFF9A4}"/>
              </a:ext>
            </a:extLst>
          </p:cNvPr>
          <p:cNvGrpSpPr/>
          <p:nvPr/>
        </p:nvGrpSpPr>
        <p:grpSpPr>
          <a:xfrm flipH="1">
            <a:off x="2071069" y="4679885"/>
            <a:ext cx="3956474" cy="2066287"/>
            <a:chOff x="6319854" y="4022016"/>
            <a:chExt cx="3956473" cy="2066287"/>
          </a:xfrm>
        </p:grpSpPr>
        <p:grpSp>
          <p:nvGrpSpPr>
            <p:cNvPr id="47" name="그룹 102">
              <a:extLst>
                <a:ext uri="{FF2B5EF4-FFF2-40B4-BE49-F238E27FC236}">
                  <a16:creationId xmlns:a16="http://schemas.microsoft.com/office/drawing/2014/main" id="{E20E6DCB-A621-4A58-AA7D-024F82C8CF06}"/>
                </a:ext>
              </a:extLst>
            </p:cNvPr>
            <p:cNvGrpSpPr/>
            <p:nvPr/>
          </p:nvGrpSpPr>
          <p:grpSpPr>
            <a:xfrm>
              <a:off x="9196326" y="4360204"/>
              <a:ext cx="1080001" cy="1728099"/>
              <a:chOff x="9196326" y="4360204"/>
              <a:chExt cx="1080001" cy="1728099"/>
            </a:xfrm>
          </p:grpSpPr>
          <p:sp>
            <p:nvSpPr>
              <p:cNvPr id="56" name="Rectangle 32">
                <a:extLst>
                  <a:ext uri="{FF2B5EF4-FFF2-40B4-BE49-F238E27FC236}">
                    <a16:creationId xmlns:a16="http://schemas.microsoft.com/office/drawing/2014/main" id="{A3D4C77F-24F1-42CC-9A53-CEB03C319FE4}"/>
                  </a:ext>
                </a:extLst>
              </p:cNvPr>
              <p:cNvSpPr/>
              <p:nvPr/>
            </p:nvSpPr>
            <p:spPr>
              <a:xfrm rot="10800000">
                <a:off x="10156012" y="4360204"/>
                <a:ext cx="120315" cy="122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7" name="Block Arc 83">
                <a:extLst>
                  <a:ext uri="{FF2B5EF4-FFF2-40B4-BE49-F238E27FC236}">
                    <a16:creationId xmlns:a16="http://schemas.microsoft.com/office/drawing/2014/main" id="{2CECC153-561F-4383-A4AB-18893B89231A}"/>
                  </a:ext>
                </a:extLst>
              </p:cNvPr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Rectangle 32">
                <a:extLst>
                  <a:ext uri="{FF2B5EF4-FFF2-40B4-BE49-F238E27FC236}">
                    <a16:creationId xmlns:a16="http://schemas.microsoft.com/office/drawing/2014/main" id="{9C7B7B22-359D-4A80-9AD4-621CBB573939}"/>
                  </a:ext>
                </a:extLst>
              </p:cNvPr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8" name="그룹 103">
              <a:extLst>
                <a:ext uri="{FF2B5EF4-FFF2-40B4-BE49-F238E27FC236}">
                  <a16:creationId xmlns:a16="http://schemas.microsoft.com/office/drawing/2014/main" id="{6C199A4B-A975-44D2-9BA9-E54DF88567BC}"/>
                </a:ext>
              </a:extLst>
            </p:cNvPr>
            <p:cNvGrpSpPr/>
            <p:nvPr/>
          </p:nvGrpSpPr>
          <p:grpSpPr>
            <a:xfrm rot="10800000">
              <a:off x="8236185" y="4022016"/>
              <a:ext cx="1080001" cy="1080000"/>
              <a:chOff x="9196326" y="5008303"/>
              <a:chExt cx="1080001" cy="1080000"/>
            </a:xfrm>
          </p:grpSpPr>
          <p:sp>
            <p:nvSpPr>
              <p:cNvPr id="53" name="Rectangle 32">
                <a:extLst>
                  <a:ext uri="{FF2B5EF4-FFF2-40B4-BE49-F238E27FC236}">
                    <a16:creationId xmlns:a16="http://schemas.microsoft.com/office/drawing/2014/main" id="{08CDD858-E975-4F5F-B1B2-F0B7BDF9FFDF}"/>
                  </a:ext>
                </a:extLst>
              </p:cNvPr>
              <p:cNvSpPr/>
              <p:nvPr/>
            </p:nvSpPr>
            <p:spPr>
              <a:xfrm rot="10800000">
                <a:off x="10156012" y="5043828"/>
                <a:ext cx="120315" cy="540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4" name="Block Arc 83">
                <a:extLst>
                  <a:ext uri="{FF2B5EF4-FFF2-40B4-BE49-F238E27FC236}">
                    <a16:creationId xmlns:a16="http://schemas.microsoft.com/office/drawing/2014/main" id="{44E9509E-781E-4DD4-8E11-9C362062EB5D}"/>
                  </a:ext>
                </a:extLst>
              </p:cNvPr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Rectangle 32">
                <a:extLst>
                  <a:ext uri="{FF2B5EF4-FFF2-40B4-BE49-F238E27FC236}">
                    <a16:creationId xmlns:a16="http://schemas.microsoft.com/office/drawing/2014/main" id="{BD8896E9-E144-46E2-A406-9CB3A293553C}"/>
                  </a:ext>
                </a:extLst>
              </p:cNvPr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49" name="Block Arc 83">
              <a:extLst>
                <a:ext uri="{FF2B5EF4-FFF2-40B4-BE49-F238E27FC236}">
                  <a16:creationId xmlns:a16="http://schemas.microsoft.com/office/drawing/2014/main" id="{6BC07D11-4F11-47ED-A00F-068C919C3604}"/>
                </a:ext>
              </a:extLst>
            </p:cNvPr>
            <p:cNvSpPr/>
            <p:nvPr/>
          </p:nvSpPr>
          <p:spPr>
            <a:xfrm rot="5400000">
              <a:off x="7276738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50" name="Rectangle 32">
              <a:extLst>
                <a:ext uri="{FF2B5EF4-FFF2-40B4-BE49-F238E27FC236}">
                  <a16:creationId xmlns:a16="http://schemas.microsoft.com/office/drawing/2014/main" id="{1174A5BE-42DD-46B8-AF3C-B6E8C0361E30}"/>
                </a:ext>
              </a:extLst>
            </p:cNvPr>
            <p:cNvSpPr/>
            <p:nvPr/>
          </p:nvSpPr>
          <p:spPr>
            <a:xfrm rot="16200000">
              <a:off x="7270818" y="5028315"/>
              <a:ext cx="120315" cy="990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51" name="Block Arc 83">
              <a:extLst>
                <a:ext uri="{FF2B5EF4-FFF2-40B4-BE49-F238E27FC236}">
                  <a16:creationId xmlns:a16="http://schemas.microsoft.com/office/drawing/2014/main" id="{9F1A4AD1-1201-4DF3-B5B2-B22A27CC37AA}"/>
                </a:ext>
              </a:extLst>
            </p:cNvPr>
            <p:cNvSpPr/>
            <p:nvPr/>
          </p:nvSpPr>
          <p:spPr>
            <a:xfrm rot="16200000" flipH="1">
              <a:off x="6319854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52" name="Rectangle 32">
              <a:extLst>
                <a:ext uri="{FF2B5EF4-FFF2-40B4-BE49-F238E27FC236}">
                  <a16:creationId xmlns:a16="http://schemas.microsoft.com/office/drawing/2014/main" id="{03D3F952-3D33-4266-81F1-0F3495666ABE}"/>
                </a:ext>
              </a:extLst>
            </p:cNvPr>
            <p:cNvSpPr/>
            <p:nvPr/>
          </p:nvSpPr>
          <p:spPr>
            <a:xfrm>
              <a:off x="6319855" y="4140922"/>
              <a:ext cx="120315" cy="9239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72" name="Rounded Rectangle 25">
            <a:extLst>
              <a:ext uri="{FF2B5EF4-FFF2-40B4-BE49-F238E27FC236}">
                <a16:creationId xmlns:a16="http://schemas.microsoft.com/office/drawing/2014/main" id="{39C82896-3EC4-4156-81B8-D735EEE247B7}"/>
              </a:ext>
            </a:extLst>
          </p:cNvPr>
          <p:cNvSpPr/>
          <p:nvPr/>
        </p:nvSpPr>
        <p:spPr>
          <a:xfrm>
            <a:off x="9211851" y="3692731"/>
            <a:ext cx="2654935" cy="1932029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74" name="Rounded Rectangle 51">
            <a:extLst>
              <a:ext uri="{FF2B5EF4-FFF2-40B4-BE49-F238E27FC236}">
                <a16:creationId xmlns:a16="http://schemas.microsoft.com/office/drawing/2014/main" id="{A2492709-5276-4158-9F52-7A8584D59738}"/>
              </a:ext>
            </a:extLst>
          </p:cNvPr>
          <p:cNvSpPr/>
          <p:nvPr/>
        </p:nvSpPr>
        <p:spPr>
          <a:xfrm rot="16200000" flipH="1">
            <a:off x="4894562" y="2205759"/>
            <a:ext cx="2442038" cy="28159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5" name="Oval 47">
            <a:extLst>
              <a:ext uri="{FF2B5EF4-FFF2-40B4-BE49-F238E27FC236}">
                <a16:creationId xmlns:a16="http://schemas.microsoft.com/office/drawing/2014/main" id="{B07890E6-68B1-40AD-9167-67E18CB1DEE4}"/>
              </a:ext>
            </a:extLst>
          </p:cNvPr>
          <p:cNvSpPr>
            <a:spLocks noChangeAspect="1"/>
          </p:cNvSpPr>
          <p:nvPr/>
        </p:nvSpPr>
        <p:spPr>
          <a:xfrm>
            <a:off x="474609" y="3431548"/>
            <a:ext cx="2130126" cy="213012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Content Placeholder 3">
            <a:extLst>
              <a:ext uri="{FF2B5EF4-FFF2-40B4-BE49-F238E27FC236}">
                <a16:creationId xmlns:a16="http://schemas.microsoft.com/office/drawing/2014/main" id="{41135F10-AFB7-4A43-BF7C-515F27FF4B5C}"/>
              </a:ext>
            </a:extLst>
          </p:cNvPr>
          <p:cNvSpPr txBox="1">
            <a:spLocks/>
          </p:cNvSpPr>
          <p:nvPr/>
        </p:nvSpPr>
        <p:spPr>
          <a:xfrm>
            <a:off x="9351009" y="2747069"/>
            <a:ext cx="2376618" cy="40195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36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대중교통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F59103EA-068B-9D3C-4D52-62E28FFDFC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308">
        <p159:morph option="byObject"/>
      </p:transition>
    </mc:Choice>
    <mc:Fallback xmlns="">
      <p:transition spd="slow" advTm="23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실행 계획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63D1A1F-2D05-4B2C-9413-083A470B8E7B}"/>
              </a:ext>
            </a:extLst>
          </p:cNvPr>
          <p:cNvGrpSpPr/>
          <p:nvPr/>
        </p:nvGrpSpPr>
        <p:grpSpPr>
          <a:xfrm>
            <a:off x="8686367" y="1726649"/>
            <a:ext cx="2973788" cy="962837"/>
            <a:chOff x="302738" y="4355501"/>
            <a:chExt cx="2851594" cy="96283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B3A656A-B923-43E6-BCE0-5846B864CD39}"/>
                </a:ext>
              </a:extLst>
            </p:cNvPr>
            <p:cNvSpPr txBox="1"/>
            <p:nvPr/>
          </p:nvSpPr>
          <p:spPr>
            <a:xfrm>
              <a:off x="302738" y="4355501"/>
              <a:ext cx="2851594" cy="400110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ko-KR" altLang="en-US" sz="2000" b="1" dirty="0">
                  <a:solidFill>
                    <a:schemeClr val="accent6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다양한 데이터 분석 기술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A9ECD51-0F5E-4D85-AB12-540581646E12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Pandas,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Numpy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pPr marL="171450" indent="-171450">
                <a:buFontTx/>
                <a:buChar char="-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pPr marL="171450" indent="-171450">
                <a:buFontTx/>
                <a:buChar char="-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matplotlib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811CDCD-38E6-453B-BB71-84AC0A8DA008}"/>
              </a:ext>
            </a:extLst>
          </p:cNvPr>
          <p:cNvGrpSpPr/>
          <p:nvPr/>
        </p:nvGrpSpPr>
        <p:grpSpPr>
          <a:xfrm>
            <a:off x="150397" y="5077478"/>
            <a:ext cx="3695305" cy="1393724"/>
            <a:chOff x="302738" y="4355501"/>
            <a:chExt cx="2851594" cy="139372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66CA943-AAF9-4395-8CCA-0EBE4C57A4AD}"/>
                </a:ext>
              </a:extLst>
            </p:cNvPr>
            <p:cNvSpPr txBox="1"/>
            <p:nvPr/>
          </p:nvSpPr>
          <p:spPr>
            <a:xfrm>
              <a:off x="302738" y="4355501"/>
              <a:ext cx="2851594" cy="400110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ko-KR" altLang="en-US" sz="2000" b="1" dirty="0">
                  <a:solidFill>
                    <a:schemeClr val="accent6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지속적인 분석 작업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5F01D6-EA67-4776-86BB-92CF527C9FE1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1077218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171450" indent="-171450" algn="r">
                <a:buFontTx/>
                <a:buChar char="-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다양한 방법으로 분석하고 표현 시도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pPr marL="171450" indent="-171450" algn="r">
                <a:buFontTx/>
                <a:buChar char="-"/>
              </a:pP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pPr marL="171450" indent="-171450" algn="r">
                <a:buFontTx/>
                <a:buChar char="-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더 나은 결과물 창출에 집중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6FA14A8-E47F-443E-B9A2-A9256622D839}"/>
              </a:ext>
            </a:extLst>
          </p:cNvPr>
          <p:cNvGrpSpPr/>
          <p:nvPr/>
        </p:nvGrpSpPr>
        <p:grpSpPr>
          <a:xfrm>
            <a:off x="531845" y="1664694"/>
            <a:ext cx="3016726" cy="1575720"/>
            <a:chOff x="12609" y="4235060"/>
            <a:chExt cx="3141723" cy="15757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8F4B80-C1E1-470B-BE77-D047D3387C76}"/>
                </a:ext>
              </a:extLst>
            </p:cNvPr>
            <p:cNvSpPr txBox="1"/>
            <p:nvPr/>
          </p:nvSpPr>
          <p:spPr>
            <a:xfrm>
              <a:off x="302738" y="4235060"/>
              <a:ext cx="2851594" cy="461665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ko-KR" altLang="en-US" sz="2400" b="1" dirty="0">
                  <a:solidFill>
                    <a:schemeClr val="accent6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명확한 출처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2242C5-062E-4904-9F27-CADDC7FEF20F}"/>
                </a:ext>
              </a:extLst>
            </p:cNvPr>
            <p:cNvSpPr txBox="1"/>
            <p:nvPr/>
          </p:nvSpPr>
          <p:spPr>
            <a:xfrm>
              <a:off x="12609" y="4672007"/>
              <a:ext cx="3141723" cy="1138773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600" dirty="0"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-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서울 열린 데이터 광장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en-US" altLang="ko-KR" sz="1200" i="1" dirty="0">
                  <a:solidFill>
                    <a:schemeClr val="bg2">
                      <a:lumMod val="90000"/>
                    </a:schemeClr>
                  </a:solidFill>
                  <a:latin typeface="Anton" pitchFamily="2" charset="0"/>
                  <a:ea typeface="여기어때 잘난체" panose="020B0600000101010101" pitchFamily="50" charset="-127"/>
                  <a:cs typeface="Arial" pitchFamily="34" charset="0"/>
                </a:rPr>
                <a:t>https://data.seoul.go.kr/</a:t>
              </a:r>
            </a:p>
            <a:p>
              <a:pPr algn="r"/>
              <a:endParaRPr lang="en-US" altLang="ko-KR" sz="1200" i="1" dirty="0">
                <a:solidFill>
                  <a:schemeClr val="bg2">
                    <a:lumMod val="90000"/>
                  </a:schemeClr>
                </a:solidFill>
                <a:latin typeface="Anton" pitchFamily="2" charset="0"/>
                <a:ea typeface="여기어때 잘난체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ton" pitchFamily="2" charset="0"/>
                  <a:ea typeface="여기어때 잘난체" panose="020B0600000101010101" pitchFamily="50" charset="-127"/>
                  <a:cs typeface="Arial" pitchFamily="34" charset="0"/>
                </a:rPr>
                <a:t>-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nton" pitchFamily="2" charset="0"/>
                  <a:ea typeface="여기어때 잘난체" panose="020B0600000101010101" pitchFamily="50" charset="-127"/>
                  <a:cs typeface="Arial" pitchFamily="34" charset="0"/>
                </a:rPr>
                <a:t>worldometer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nton" pitchFamily="2" charset="0"/>
                <a:ea typeface="여기어때 잘난체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en-US" altLang="ko-KR" sz="1200" i="1" dirty="0">
                  <a:solidFill>
                    <a:schemeClr val="bg2">
                      <a:lumMod val="90000"/>
                    </a:schemeClr>
                  </a:solidFill>
                  <a:latin typeface="Anton" pitchFamily="2" charset="0"/>
                </a:rPr>
                <a:t>https://www.worldometers.info/coronavirus/</a:t>
              </a:r>
              <a:endParaRPr lang="ko-KR" altLang="en-US" sz="1200" i="1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A509FE-4D6B-4CAF-B4BE-C64DF35FA66D}"/>
              </a:ext>
            </a:extLst>
          </p:cNvPr>
          <p:cNvGrpSpPr/>
          <p:nvPr/>
        </p:nvGrpSpPr>
        <p:grpSpPr>
          <a:xfrm>
            <a:off x="7859833" y="4946551"/>
            <a:ext cx="4179767" cy="1147503"/>
            <a:chOff x="302738" y="4355501"/>
            <a:chExt cx="2851594" cy="114750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226B02-3F48-400E-9DD6-2EBEB1A805E2}"/>
                </a:ext>
              </a:extLst>
            </p:cNvPr>
            <p:cNvSpPr txBox="1"/>
            <p:nvPr/>
          </p:nvSpPr>
          <p:spPr>
            <a:xfrm>
              <a:off x="302738" y="4355501"/>
              <a:ext cx="2851594" cy="400110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ko-KR" altLang="en-US" sz="2000" b="1" dirty="0">
                  <a:solidFill>
                    <a:schemeClr val="accent6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팀원과의 꾸준한 소통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E7C946-B62F-4BB5-8049-990222214544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계획 단계서 꾸준한 소통을 통해 계획 수립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소통을 통해 더 나은 방향성 창출</a:t>
              </a:r>
            </a:p>
          </p:txBody>
        </p:sp>
      </p:grpSp>
      <p:cxnSp>
        <p:nvCxnSpPr>
          <p:cNvPr id="15" name="Elbow Connector 10">
            <a:extLst>
              <a:ext uri="{FF2B5EF4-FFF2-40B4-BE49-F238E27FC236}">
                <a16:creationId xmlns:a16="http://schemas.microsoft.com/office/drawing/2014/main" id="{EC1C7B75-2DB9-4C51-B7D3-B11227231E89}"/>
              </a:ext>
            </a:extLst>
          </p:cNvPr>
          <p:cNvCxnSpPr>
            <a:cxnSpLocks/>
          </p:cNvCxnSpPr>
          <p:nvPr/>
        </p:nvCxnSpPr>
        <p:spPr>
          <a:xfrm flipV="1">
            <a:off x="6692630" y="1926705"/>
            <a:ext cx="1780165" cy="1332063"/>
          </a:xfrm>
          <a:prstGeom prst="bentConnector3">
            <a:avLst>
              <a:gd name="adj1" fmla="val -274"/>
            </a:avLst>
          </a:prstGeom>
          <a:ln w="19050">
            <a:solidFill>
              <a:schemeClr val="accent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24">
            <a:extLst>
              <a:ext uri="{FF2B5EF4-FFF2-40B4-BE49-F238E27FC236}">
                <a16:creationId xmlns:a16="http://schemas.microsoft.com/office/drawing/2014/main" id="{3434AFC5-E8EC-4D75-99F5-DCD561518C31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78850" y="4516081"/>
            <a:ext cx="819051" cy="504633"/>
          </a:xfrm>
          <a:prstGeom prst="bentConnector3">
            <a:avLst>
              <a:gd name="adj1" fmla="val 1015"/>
            </a:avLst>
          </a:prstGeom>
          <a:ln w="19050">
            <a:solidFill>
              <a:schemeClr val="accent2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32">
            <a:extLst>
              <a:ext uri="{FF2B5EF4-FFF2-40B4-BE49-F238E27FC236}">
                <a16:creationId xmlns:a16="http://schemas.microsoft.com/office/drawing/2014/main" id="{FD4D66B5-77F2-4921-9088-F076146A6F4A}"/>
              </a:ext>
            </a:extLst>
          </p:cNvPr>
          <p:cNvCxnSpPr>
            <a:cxnSpLocks/>
          </p:cNvCxnSpPr>
          <p:nvPr/>
        </p:nvCxnSpPr>
        <p:spPr>
          <a:xfrm flipV="1">
            <a:off x="2845273" y="4423136"/>
            <a:ext cx="1597847" cy="529168"/>
          </a:xfrm>
          <a:prstGeom prst="bentConnector3">
            <a:avLst>
              <a:gd name="adj1" fmla="val -530"/>
            </a:avLst>
          </a:prstGeom>
          <a:ln w="19050">
            <a:solidFill>
              <a:schemeClr val="accent4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38">
            <a:extLst>
              <a:ext uri="{FF2B5EF4-FFF2-40B4-BE49-F238E27FC236}">
                <a16:creationId xmlns:a16="http://schemas.microsoft.com/office/drawing/2014/main" id="{4CDE9E70-B13D-474E-9FFF-C89ADA4E05E7}"/>
              </a:ext>
            </a:extLst>
          </p:cNvPr>
          <p:cNvCxnSpPr>
            <a:cxnSpLocks/>
          </p:cNvCxnSpPr>
          <p:nvPr/>
        </p:nvCxnSpPr>
        <p:spPr>
          <a:xfrm>
            <a:off x="3720911" y="1985190"/>
            <a:ext cx="1150621" cy="270012"/>
          </a:xfrm>
          <a:prstGeom prst="bentConnector3">
            <a:avLst>
              <a:gd name="adj1" fmla="val 99880"/>
            </a:avLst>
          </a:prstGeom>
          <a:ln w="19050">
            <a:solidFill>
              <a:schemeClr val="accent3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3">
            <a:extLst>
              <a:ext uri="{FF2B5EF4-FFF2-40B4-BE49-F238E27FC236}">
                <a16:creationId xmlns:a16="http://schemas.microsoft.com/office/drawing/2014/main" id="{9113F5CB-A057-4E3D-B11A-A7E7A5DAB435}"/>
              </a:ext>
            </a:extLst>
          </p:cNvPr>
          <p:cNvGrpSpPr/>
          <p:nvPr/>
        </p:nvGrpSpPr>
        <p:grpSpPr>
          <a:xfrm>
            <a:off x="4354680" y="2271244"/>
            <a:ext cx="3852299" cy="3268838"/>
            <a:chOff x="4708647" y="2271244"/>
            <a:chExt cx="3462733" cy="2938275"/>
          </a:xfrm>
        </p:grpSpPr>
        <p:sp>
          <p:nvSpPr>
            <p:cNvPr id="20" name="자유형: 도형 112">
              <a:extLst>
                <a:ext uri="{FF2B5EF4-FFF2-40B4-BE49-F238E27FC236}">
                  <a16:creationId xmlns:a16="http://schemas.microsoft.com/office/drawing/2014/main" id="{FFA786E1-8BD3-4EE0-83C6-C18EDEAE8BC2}"/>
                </a:ext>
              </a:extLst>
            </p:cNvPr>
            <p:cNvSpPr/>
            <p:nvPr/>
          </p:nvSpPr>
          <p:spPr>
            <a:xfrm>
              <a:off x="5424880" y="2949383"/>
              <a:ext cx="1627206" cy="1631046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1" name="자유형: 도형 113">
              <a:extLst>
                <a:ext uri="{FF2B5EF4-FFF2-40B4-BE49-F238E27FC236}">
                  <a16:creationId xmlns:a16="http://schemas.microsoft.com/office/drawing/2014/main" id="{8810F69C-0C03-4C5F-8782-8A5316BDB3D3}"/>
                </a:ext>
              </a:extLst>
            </p:cNvPr>
            <p:cNvSpPr/>
            <p:nvPr/>
          </p:nvSpPr>
          <p:spPr>
            <a:xfrm>
              <a:off x="7043973" y="3247219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2" name="자유형: 도형 114">
              <a:extLst>
                <a:ext uri="{FF2B5EF4-FFF2-40B4-BE49-F238E27FC236}">
                  <a16:creationId xmlns:a16="http://schemas.microsoft.com/office/drawing/2014/main" id="{3E9E3948-6CFA-43EF-AF60-07502D78BC01}"/>
                </a:ext>
              </a:extLst>
            </p:cNvPr>
            <p:cNvSpPr/>
            <p:nvPr/>
          </p:nvSpPr>
          <p:spPr>
            <a:xfrm>
              <a:off x="4755968" y="2271244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3" name="자유형: 도형 116">
              <a:extLst>
                <a:ext uri="{FF2B5EF4-FFF2-40B4-BE49-F238E27FC236}">
                  <a16:creationId xmlns:a16="http://schemas.microsoft.com/office/drawing/2014/main" id="{F5397A9C-4C34-4733-9749-F36CD5F1BD1D}"/>
                </a:ext>
              </a:extLst>
            </p:cNvPr>
            <p:cNvSpPr/>
            <p:nvPr/>
          </p:nvSpPr>
          <p:spPr>
            <a:xfrm>
              <a:off x="4708647" y="4079451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aphic 74">
            <a:extLst>
              <a:ext uri="{FF2B5EF4-FFF2-40B4-BE49-F238E27FC236}">
                <a16:creationId xmlns:a16="http://schemas.microsoft.com/office/drawing/2014/main" id="{3FCC1722-3D03-454B-B69B-437971CD8EC3}"/>
              </a:ext>
            </a:extLst>
          </p:cNvPr>
          <p:cNvGrpSpPr/>
          <p:nvPr/>
        </p:nvGrpSpPr>
        <p:grpSpPr>
          <a:xfrm>
            <a:off x="5723628" y="3652311"/>
            <a:ext cx="744743" cy="561269"/>
            <a:chOff x="4243255" y="3284873"/>
            <a:chExt cx="2045509" cy="1541580"/>
          </a:xfrm>
          <a:solidFill>
            <a:schemeClr val="accent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5CC092F-4E89-4C23-87EB-5AB0C9E4F64C}"/>
                </a:ext>
              </a:extLst>
            </p:cNvPr>
            <p:cNvSpPr/>
            <p:nvPr/>
          </p:nvSpPr>
          <p:spPr>
            <a:xfrm>
              <a:off x="4243255" y="3284873"/>
              <a:ext cx="1087023" cy="852578"/>
            </a:xfrm>
            <a:custGeom>
              <a:avLst/>
              <a:gdLst>
                <a:gd name="connsiteX0" fmla="*/ 763072 w 1087023"/>
                <a:gd name="connsiteY0" fmla="*/ 816007 h 852578"/>
                <a:gd name="connsiteX1" fmla="*/ 649576 w 1087023"/>
                <a:gd name="connsiteY1" fmla="*/ 703037 h 852578"/>
                <a:gd name="connsiteX2" fmla="*/ 422060 w 1087023"/>
                <a:gd name="connsiteY2" fmla="*/ 699359 h 852578"/>
                <a:gd name="connsiteX3" fmla="*/ 196121 w 1087023"/>
                <a:gd name="connsiteY3" fmla="*/ 331550 h 852578"/>
                <a:gd name="connsiteX4" fmla="*/ 664814 w 1087023"/>
                <a:gd name="connsiteY4" fmla="*/ 154476 h 852578"/>
                <a:gd name="connsiteX5" fmla="*/ 890754 w 1087023"/>
                <a:gd name="connsiteY5" fmla="*/ 522285 h 852578"/>
                <a:gd name="connsiteX6" fmla="*/ 1023165 w 1087023"/>
                <a:gd name="connsiteY6" fmla="*/ 617915 h 852578"/>
                <a:gd name="connsiteX7" fmla="*/ 1038928 w 1087023"/>
                <a:gd name="connsiteY7" fmla="*/ 254836 h 852578"/>
                <a:gd name="connsiteX8" fmla="*/ 323278 w 1087023"/>
                <a:gd name="connsiteY8" fmla="*/ 36778 h 852578"/>
                <a:gd name="connsiteX9" fmla="*/ 46896 w 1087023"/>
                <a:gd name="connsiteY9" fmla="*/ 599000 h 852578"/>
                <a:gd name="connsiteX10" fmla="*/ 763072 w 1087023"/>
                <a:gd name="connsiteY10" fmla="*/ 816007 h 85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7023" h="852578">
                  <a:moveTo>
                    <a:pt x="763072" y="816007"/>
                  </a:moveTo>
                  <a:lnTo>
                    <a:pt x="649576" y="703037"/>
                  </a:lnTo>
                  <a:cubicBezTo>
                    <a:pt x="563929" y="732461"/>
                    <a:pt x="510334" y="723004"/>
                    <a:pt x="422060" y="699359"/>
                  </a:cubicBezTo>
                  <a:cubicBezTo>
                    <a:pt x="229749" y="646289"/>
                    <a:pt x="128339" y="482352"/>
                    <a:pt x="196121" y="331550"/>
                  </a:cubicBezTo>
                  <a:cubicBezTo>
                    <a:pt x="263377" y="180749"/>
                    <a:pt x="473028" y="101407"/>
                    <a:pt x="664814" y="154476"/>
                  </a:cubicBezTo>
                  <a:cubicBezTo>
                    <a:pt x="857125" y="207546"/>
                    <a:pt x="958536" y="371484"/>
                    <a:pt x="890754" y="522285"/>
                  </a:cubicBezTo>
                  <a:lnTo>
                    <a:pt x="1023165" y="617915"/>
                  </a:lnTo>
                  <a:cubicBezTo>
                    <a:pt x="1116168" y="461859"/>
                    <a:pt x="1095150" y="353093"/>
                    <a:pt x="1038928" y="254836"/>
                  </a:cubicBezTo>
                  <a:cubicBezTo>
                    <a:pt x="918602" y="38354"/>
                    <a:pt x="597558" y="-58853"/>
                    <a:pt x="323278" y="36778"/>
                  </a:cubicBezTo>
                  <a:cubicBezTo>
                    <a:pt x="48997" y="131882"/>
                    <a:pt x="-75007" y="384094"/>
                    <a:pt x="46896" y="599000"/>
                  </a:cubicBezTo>
                  <a:cubicBezTo>
                    <a:pt x="167747" y="814430"/>
                    <a:pt x="488791" y="911111"/>
                    <a:pt x="763072" y="816007"/>
                  </a:cubicBezTo>
                  <a:close/>
                </a:path>
              </a:pathLst>
            </a:custGeom>
            <a:grpFill/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014F4F4-F772-4AC1-91E2-637D902281D6}"/>
                </a:ext>
              </a:extLst>
            </p:cNvPr>
            <p:cNvSpPr/>
            <p:nvPr/>
          </p:nvSpPr>
          <p:spPr>
            <a:xfrm>
              <a:off x="4734021" y="3667251"/>
              <a:ext cx="1138359" cy="906189"/>
            </a:xfrm>
            <a:custGeom>
              <a:avLst/>
              <a:gdLst>
                <a:gd name="connsiteX0" fmla="*/ 668488 w 1138359"/>
                <a:gd name="connsiteY0" fmla="*/ 696349 h 906189"/>
                <a:gd name="connsiteX1" fmla="*/ 799848 w 1138359"/>
                <a:gd name="connsiteY1" fmla="*/ 829286 h 906189"/>
                <a:gd name="connsiteX2" fmla="*/ 795119 w 1138359"/>
                <a:gd name="connsiteY2" fmla="*/ 842422 h 906189"/>
                <a:gd name="connsiteX3" fmla="*/ 848714 w 1138359"/>
                <a:gd name="connsiteY3" fmla="*/ 904949 h 906189"/>
                <a:gd name="connsiteX4" fmla="*/ 920700 w 1138359"/>
                <a:gd name="connsiteY4" fmla="*/ 864490 h 906189"/>
                <a:gd name="connsiteX5" fmla="*/ 867105 w 1138359"/>
                <a:gd name="connsiteY5" fmla="*/ 801963 h 906189"/>
                <a:gd name="connsiteX6" fmla="*/ 849240 w 1138359"/>
                <a:gd name="connsiteY6" fmla="*/ 800912 h 906189"/>
                <a:gd name="connsiteX7" fmla="*/ 810882 w 1138359"/>
                <a:gd name="connsiteY7" fmla="*/ 756249 h 906189"/>
                <a:gd name="connsiteX8" fmla="*/ 769373 w 1138359"/>
                <a:gd name="connsiteY8" fmla="*/ 697400 h 906189"/>
                <a:gd name="connsiteX9" fmla="*/ 757813 w 1138359"/>
                <a:gd name="connsiteY9" fmla="*/ 679535 h 906189"/>
                <a:gd name="connsiteX10" fmla="*/ 748880 w 1138359"/>
                <a:gd name="connsiteY10" fmla="*/ 662721 h 906189"/>
                <a:gd name="connsiteX11" fmla="*/ 758338 w 1138359"/>
                <a:gd name="connsiteY11" fmla="*/ 658518 h 906189"/>
                <a:gd name="connsiteX12" fmla="*/ 756237 w 1138359"/>
                <a:gd name="connsiteY12" fmla="*/ 653789 h 906189"/>
                <a:gd name="connsiteX13" fmla="*/ 784085 w 1138359"/>
                <a:gd name="connsiteY13" fmla="*/ 618059 h 906189"/>
                <a:gd name="connsiteX14" fmla="*/ 799848 w 1138359"/>
                <a:gd name="connsiteY14" fmla="*/ 493529 h 906189"/>
                <a:gd name="connsiteX15" fmla="*/ 800899 w 1138359"/>
                <a:gd name="connsiteY15" fmla="*/ 487749 h 906189"/>
                <a:gd name="connsiteX16" fmla="*/ 827171 w 1138359"/>
                <a:gd name="connsiteY16" fmla="*/ 460426 h 906189"/>
                <a:gd name="connsiteX17" fmla="*/ 1036822 w 1138359"/>
                <a:gd name="connsiteY17" fmla="*/ 316455 h 906189"/>
                <a:gd name="connsiteX18" fmla="*/ 1047856 w 1138359"/>
                <a:gd name="connsiteY18" fmla="*/ 319608 h 906189"/>
                <a:gd name="connsiteX19" fmla="*/ 1137181 w 1138359"/>
                <a:gd name="connsiteY19" fmla="*/ 273369 h 906189"/>
                <a:gd name="connsiteX20" fmla="*/ 1074654 w 1138359"/>
                <a:gd name="connsiteY20" fmla="*/ 195079 h 906189"/>
                <a:gd name="connsiteX21" fmla="*/ 985329 w 1138359"/>
                <a:gd name="connsiteY21" fmla="*/ 241317 h 906189"/>
                <a:gd name="connsiteX22" fmla="*/ 987956 w 1138359"/>
                <a:gd name="connsiteY22" fmla="*/ 272844 h 906189"/>
                <a:gd name="connsiteX23" fmla="*/ 923852 w 1138359"/>
                <a:gd name="connsiteY23" fmla="*/ 306472 h 906189"/>
                <a:gd name="connsiteX24" fmla="*/ 825069 w 1138359"/>
                <a:gd name="connsiteY24" fmla="*/ 347456 h 906189"/>
                <a:gd name="connsiteX25" fmla="*/ 737846 w 1138359"/>
                <a:gd name="connsiteY25" fmla="*/ 372678 h 906189"/>
                <a:gd name="connsiteX26" fmla="*/ 737846 w 1138359"/>
                <a:gd name="connsiteY26" fmla="*/ 372152 h 906189"/>
                <a:gd name="connsiteX27" fmla="*/ 716829 w 1138359"/>
                <a:gd name="connsiteY27" fmla="*/ 377407 h 906189"/>
                <a:gd name="connsiteX28" fmla="*/ 711574 w 1138359"/>
                <a:gd name="connsiteY28" fmla="*/ 376356 h 906189"/>
                <a:gd name="connsiteX29" fmla="*/ 538179 w 1138359"/>
                <a:gd name="connsiteY29" fmla="*/ 330117 h 906189"/>
                <a:gd name="connsiteX30" fmla="*/ 511381 w 1138359"/>
                <a:gd name="connsiteY30" fmla="*/ 333270 h 906189"/>
                <a:gd name="connsiteX31" fmla="*/ 506652 w 1138359"/>
                <a:gd name="connsiteY31" fmla="*/ 332219 h 906189"/>
                <a:gd name="connsiteX32" fmla="*/ 506652 w 1138359"/>
                <a:gd name="connsiteY32" fmla="*/ 332219 h 906189"/>
                <a:gd name="connsiteX33" fmla="*/ 501398 w 1138359"/>
                <a:gd name="connsiteY33" fmla="*/ 335371 h 906189"/>
                <a:gd name="connsiteX34" fmla="*/ 502974 w 1138359"/>
                <a:gd name="connsiteY34" fmla="*/ 334320 h 906189"/>
                <a:gd name="connsiteX35" fmla="*/ 468295 w 1138359"/>
                <a:gd name="connsiteY35" fmla="*/ 315930 h 906189"/>
                <a:gd name="connsiteX36" fmla="*/ 439396 w 1138359"/>
                <a:gd name="connsiteY36" fmla="*/ 299116 h 906189"/>
                <a:gd name="connsiteX37" fmla="*/ 213982 w 1138359"/>
                <a:gd name="connsiteY37" fmla="*/ 117313 h 906189"/>
                <a:gd name="connsiteX38" fmla="*/ 211880 w 1138359"/>
                <a:gd name="connsiteY38" fmla="*/ 118364 h 906189"/>
                <a:gd name="connsiteX39" fmla="*/ 220812 w 1138359"/>
                <a:gd name="connsiteY39" fmla="*/ 86312 h 906189"/>
                <a:gd name="connsiteX40" fmla="*/ 128335 w 1138359"/>
                <a:gd name="connsiteY40" fmla="*/ 140 h 906189"/>
                <a:gd name="connsiteX41" fmla="*/ 30603 w 1138359"/>
                <a:gd name="connsiteY41" fmla="*/ 77380 h 906189"/>
                <a:gd name="connsiteX42" fmla="*/ 123080 w 1138359"/>
                <a:gd name="connsiteY42" fmla="*/ 163552 h 906189"/>
                <a:gd name="connsiteX43" fmla="*/ 138318 w 1138359"/>
                <a:gd name="connsiteY43" fmla="*/ 163027 h 906189"/>
                <a:gd name="connsiteX44" fmla="*/ 215558 w 1138359"/>
                <a:gd name="connsiteY44" fmla="*/ 233961 h 906189"/>
                <a:gd name="connsiteX45" fmla="*/ 290171 w 1138359"/>
                <a:gd name="connsiteY45" fmla="*/ 316981 h 906189"/>
                <a:gd name="connsiteX46" fmla="*/ 311188 w 1138359"/>
                <a:gd name="connsiteY46" fmla="*/ 342727 h 906189"/>
                <a:gd name="connsiteX47" fmla="*/ 351647 w 1138359"/>
                <a:gd name="connsiteY47" fmla="*/ 400526 h 906189"/>
                <a:gd name="connsiteX48" fmla="*/ 362156 w 1138359"/>
                <a:gd name="connsiteY48" fmla="*/ 417866 h 906189"/>
                <a:gd name="connsiteX49" fmla="*/ 352698 w 1138359"/>
                <a:gd name="connsiteY49" fmla="*/ 429951 h 906189"/>
                <a:gd name="connsiteX50" fmla="*/ 336935 w 1138359"/>
                <a:gd name="connsiteY50" fmla="*/ 554480 h 906189"/>
                <a:gd name="connsiteX51" fmla="*/ 335884 w 1138359"/>
                <a:gd name="connsiteY51" fmla="*/ 560260 h 906189"/>
                <a:gd name="connsiteX52" fmla="*/ 309612 w 1138359"/>
                <a:gd name="connsiteY52" fmla="*/ 587583 h 906189"/>
                <a:gd name="connsiteX53" fmla="*/ 109419 w 1138359"/>
                <a:gd name="connsiteY53" fmla="*/ 725774 h 906189"/>
                <a:gd name="connsiteX54" fmla="*/ 90503 w 1138359"/>
                <a:gd name="connsiteY54" fmla="*/ 719469 h 906189"/>
                <a:gd name="connsiteX55" fmla="*/ 1178 w 1138359"/>
                <a:gd name="connsiteY55" fmla="*/ 765707 h 906189"/>
                <a:gd name="connsiteX56" fmla="*/ 63705 w 1138359"/>
                <a:gd name="connsiteY56" fmla="*/ 843998 h 906189"/>
                <a:gd name="connsiteX57" fmla="*/ 153030 w 1138359"/>
                <a:gd name="connsiteY57" fmla="*/ 797759 h 906189"/>
                <a:gd name="connsiteX58" fmla="*/ 152505 w 1138359"/>
                <a:gd name="connsiteY58" fmla="*/ 772538 h 906189"/>
                <a:gd name="connsiteX59" fmla="*/ 212405 w 1138359"/>
                <a:gd name="connsiteY59" fmla="*/ 741012 h 906189"/>
                <a:gd name="connsiteX60" fmla="*/ 311188 w 1138359"/>
                <a:gd name="connsiteY60" fmla="*/ 700027 h 906189"/>
                <a:gd name="connsiteX61" fmla="*/ 398411 w 1138359"/>
                <a:gd name="connsiteY61" fmla="*/ 674806 h 906189"/>
                <a:gd name="connsiteX62" fmla="*/ 398411 w 1138359"/>
                <a:gd name="connsiteY62" fmla="*/ 675332 h 906189"/>
                <a:gd name="connsiteX63" fmla="*/ 419429 w 1138359"/>
                <a:gd name="connsiteY63" fmla="*/ 670077 h 906189"/>
                <a:gd name="connsiteX64" fmla="*/ 424683 w 1138359"/>
                <a:gd name="connsiteY64" fmla="*/ 671128 h 906189"/>
                <a:gd name="connsiteX65" fmla="*/ 598079 w 1138359"/>
                <a:gd name="connsiteY65" fmla="*/ 717367 h 906189"/>
                <a:gd name="connsiteX66" fmla="*/ 621724 w 1138359"/>
                <a:gd name="connsiteY66" fmla="*/ 714214 h 906189"/>
                <a:gd name="connsiteX67" fmla="*/ 668488 w 1138359"/>
                <a:gd name="connsiteY67" fmla="*/ 696349 h 906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138359" h="906189">
                  <a:moveTo>
                    <a:pt x="668488" y="696349"/>
                  </a:moveTo>
                  <a:cubicBezTo>
                    <a:pt x="717354" y="737334"/>
                    <a:pt x="759389" y="782522"/>
                    <a:pt x="799848" y="829286"/>
                  </a:cubicBezTo>
                  <a:cubicBezTo>
                    <a:pt x="797746" y="832964"/>
                    <a:pt x="796170" y="837693"/>
                    <a:pt x="795119" y="842422"/>
                  </a:cubicBezTo>
                  <a:cubicBezTo>
                    <a:pt x="789865" y="870796"/>
                    <a:pt x="814035" y="898644"/>
                    <a:pt x="848714" y="904949"/>
                  </a:cubicBezTo>
                  <a:cubicBezTo>
                    <a:pt x="883393" y="911255"/>
                    <a:pt x="915445" y="892864"/>
                    <a:pt x="920700" y="864490"/>
                  </a:cubicBezTo>
                  <a:cubicBezTo>
                    <a:pt x="925954" y="836116"/>
                    <a:pt x="901784" y="808268"/>
                    <a:pt x="867105" y="801963"/>
                  </a:cubicBezTo>
                  <a:cubicBezTo>
                    <a:pt x="861325" y="800912"/>
                    <a:pt x="855019" y="800387"/>
                    <a:pt x="849240" y="800912"/>
                  </a:cubicBezTo>
                  <a:cubicBezTo>
                    <a:pt x="836104" y="786200"/>
                    <a:pt x="822968" y="771487"/>
                    <a:pt x="810882" y="756249"/>
                  </a:cubicBezTo>
                  <a:lnTo>
                    <a:pt x="769373" y="697400"/>
                  </a:lnTo>
                  <a:lnTo>
                    <a:pt x="757813" y="679535"/>
                  </a:lnTo>
                  <a:lnTo>
                    <a:pt x="748880" y="662721"/>
                  </a:lnTo>
                  <a:lnTo>
                    <a:pt x="758338" y="658518"/>
                  </a:lnTo>
                  <a:lnTo>
                    <a:pt x="756237" y="653789"/>
                  </a:lnTo>
                  <a:lnTo>
                    <a:pt x="784085" y="618059"/>
                  </a:lnTo>
                  <a:cubicBezTo>
                    <a:pt x="806679" y="580752"/>
                    <a:pt x="811408" y="539242"/>
                    <a:pt x="799848" y="493529"/>
                  </a:cubicBezTo>
                  <a:cubicBezTo>
                    <a:pt x="799323" y="491427"/>
                    <a:pt x="799848" y="489325"/>
                    <a:pt x="800899" y="487749"/>
                  </a:cubicBezTo>
                  <a:cubicBezTo>
                    <a:pt x="809306" y="478291"/>
                    <a:pt x="817713" y="469359"/>
                    <a:pt x="827171" y="460426"/>
                  </a:cubicBezTo>
                  <a:cubicBezTo>
                    <a:pt x="888648" y="403679"/>
                    <a:pt x="961158" y="359016"/>
                    <a:pt x="1036822" y="316455"/>
                  </a:cubicBezTo>
                  <a:cubicBezTo>
                    <a:pt x="1040500" y="317506"/>
                    <a:pt x="1044178" y="318557"/>
                    <a:pt x="1047856" y="319608"/>
                  </a:cubicBezTo>
                  <a:cubicBezTo>
                    <a:pt x="1089891" y="328541"/>
                    <a:pt x="1129825" y="308048"/>
                    <a:pt x="1137181" y="273369"/>
                  </a:cubicBezTo>
                  <a:cubicBezTo>
                    <a:pt x="1144537" y="238690"/>
                    <a:pt x="1116689" y="204011"/>
                    <a:pt x="1074654" y="195079"/>
                  </a:cubicBezTo>
                  <a:cubicBezTo>
                    <a:pt x="1032618" y="186146"/>
                    <a:pt x="992685" y="206638"/>
                    <a:pt x="985329" y="241317"/>
                  </a:cubicBezTo>
                  <a:cubicBezTo>
                    <a:pt x="983227" y="251826"/>
                    <a:pt x="984278" y="262860"/>
                    <a:pt x="987956" y="272844"/>
                  </a:cubicBezTo>
                  <a:cubicBezTo>
                    <a:pt x="966938" y="284404"/>
                    <a:pt x="945921" y="295963"/>
                    <a:pt x="923852" y="306472"/>
                  </a:cubicBezTo>
                  <a:cubicBezTo>
                    <a:pt x="891800" y="321710"/>
                    <a:pt x="858697" y="335371"/>
                    <a:pt x="825069" y="347456"/>
                  </a:cubicBezTo>
                  <a:lnTo>
                    <a:pt x="737846" y="372678"/>
                  </a:lnTo>
                  <a:lnTo>
                    <a:pt x="737846" y="372152"/>
                  </a:lnTo>
                  <a:lnTo>
                    <a:pt x="716829" y="377407"/>
                  </a:lnTo>
                  <a:lnTo>
                    <a:pt x="711574" y="376356"/>
                  </a:lnTo>
                  <a:cubicBezTo>
                    <a:pt x="658505" y="340626"/>
                    <a:pt x="600181" y="324862"/>
                    <a:pt x="538179" y="330117"/>
                  </a:cubicBezTo>
                  <a:lnTo>
                    <a:pt x="511381" y="333270"/>
                  </a:lnTo>
                  <a:lnTo>
                    <a:pt x="506652" y="332219"/>
                  </a:lnTo>
                  <a:lnTo>
                    <a:pt x="506652" y="332219"/>
                  </a:lnTo>
                  <a:lnTo>
                    <a:pt x="501398" y="335371"/>
                  </a:lnTo>
                  <a:lnTo>
                    <a:pt x="502974" y="334320"/>
                  </a:lnTo>
                  <a:lnTo>
                    <a:pt x="468295" y="315930"/>
                  </a:lnTo>
                  <a:lnTo>
                    <a:pt x="439396" y="299116"/>
                  </a:lnTo>
                  <a:cubicBezTo>
                    <a:pt x="357427" y="244995"/>
                    <a:pt x="284916" y="182468"/>
                    <a:pt x="213982" y="117313"/>
                  </a:cubicBezTo>
                  <a:lnTo>
                    <a:pt x="211880" y="118364"/>
                  </a:lnTo>
                  <a:cubicBezTo>
                    <a:pt x="217134" y="108381"/>
                    <a:pt x="220287" y="97872"/>
                    <a:pt x="220812" y="86312"/>
                  </a:cubicBezTo>
                  <a:cubicBezTo>
                    <a:pt x="222389" y="41124"/>
                    <a:pt x="180879" y="2767"/>
                    <a:pt x="128335" y="140"/>
                  </a:cubicBezTo>
                  <a:cubicBezTo>
                    <a:pt x="75791" y="-2487"/>
                    <a:pt x="32179" y="32192"/>
                    <a:pt x="30603" y="77380"/>
                  </a:cubicBezTo>
                  <a:cubicBezTo>
                    <a:pt x="29026" y="122568"/>
                    <a:pt x="70536" y="160925"/>
                    <a:pt x="123080" y="163552"/>
                  </a:cubicBezTo>
                  <a:cubicBezTo>
                    <a:pt x="128335" y="163552"/>
                    <a:pt x="133589" y="163552"/>
                    <a:pt x="138318" y="163027"/>
                  </a:cubicBezTo>
                  <a:cubicBezTo>
                    <a:pt x="164590" y="186672"/>
                    <a:pt x="190862" y="209265"/>
                    <a:pt x="215558" y="233961"/>
                  </a:cubicBezTo>
                  <a:lnTo>
                    <a:pt x="290171" y="316981"/>
                  </a:lnTo>
                  <a:lnTo>
                    <a:pt x="311188" y="342727"/>
                  </a:lnTo>
                  <a:lnTo>
                    <a:pt x="351647" y="400526"/>
                  </a:lnTo>
                  <a:lnTo>
                    <a:pt x="362156" y="417866"/>
                  </a:lnTo>
                  <a:lnTo>
                    <a:pt x="352698" y="429951"/>
                  </a:lnTo>
                  <a:cubicBezTo>
                    <a:pt x="330104" y="467257"/>
                    <a:pt x="325375" y="508767"/>
                    <a:pt x="336935" y="554480"/>
                  </a:cubicBezTo>
                  <a:cubicBezTo>
                    <a:pt x="337460" y="556582"/>
                    <a:pt x="336935" y="558684"/>
                    <a:pt x="335884" y="560260"/>
                  </a:cubicBezTo>
                  <a:cubicBezTo>
                    <a:pt x="327477" y="569718"/>
                    <a:pt x="319070" y="578650"/>
                    <a:pt x="309612" y="587583"/>
                  </a:cubicBezTo>
                  <a:cubicBezTo>
                    <a:pt x="250762" y="641703"/>
                    <a:pt x="181930" y="685315"/>
                    <a:pt x="109419" y="725774"/>
                  </a:cubicBezTo>
                  <a:cubicBezTo>
                    <a:pt x="103639" y="723147"/>
                    <a:pt x="96808" y="721045"/>
                    <a:pt x="90503" y="719469"/>
                  </a:cubicBezTo>
                  <a:cubicBezTo>
                    <a:pt x="48468" y="710536"/>
                    <a:pt x="8534" y="731028"/>
                    <a:pt x="1178" y="765707"/>
                  </a:cubicBezTo>
                  <a:cubicBezTo>
                    <a:pt x="-6178" y="800387"/>
                    <a:pt x="21670" y="835066"/>
                    <a:pt x="63705" y="843998"/>
                  </a:cubicBezTo>
                  <a:cubicBezTo>
                    <a:pt x="105741" y="852931"/>
                    <a:pt x="145674" y="832438"/>
                    <a:pt x="153030" y="797759"/>
                  </a:cubicBezTo>
                  <a:cubicBezTo>
                    <a:pt x="154607" y="789352"/>
                    <a:pt x="154607" y="780945"/>
                    <a:pt x="152505" y="772538"/>
                  </a:cubicBezTo>
                  <a:cubicBezTo>
                    <a:pt x="171946" y="762029"/>
                    <a:pt x="191913" y="750995"/>
                    <a:pt x="212405" y="741012"/>
                  </a:cubicBezTo>
                  <a:cubicBezTo>
                    <a:pt x="244457" y="725774"/>
                    <a:pt x="277560" y="712112"/>
                    <a:pt x="311188" y="700027"/>
                  </a:cubicBezTo>
                  <a:lnTo>
                    <a:pt x="398411" y="674806"/>
                  </a:lnTo>
                  <a:lnTo>
                    <a:pt x="398411" y="675332"/>
                  </a:lnTo>
                  <a:lnTo>
                    <a:pt x="419429" y="670077"/>
                  </a:lnTo>
                  <a:lnTo>
                    <a:pt x="424683" y="671128"/>
                  </a:lnTo>
                  <a:cubicBezTo>
                    <a:pt x="477753" y="706858"/>
                    <a:pt x="536077" y="722621"/>
                    <a:pt x="598079" y="717367"/>
                  </a:cubicBezTo>
                  <a:lnTo>
                    <a:pt x="621724" y="714214"/>
                  </a:lnTo>
                  <a:lnTo>
                    <a:pt x="668488" y="696349"/>
                  </a:lnTo>
                  <a:close/>
                </a:path>
              </a:pathLst>
            </a:custGeom>
            <a:grpFill/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96BCFC3-4D15-408C-95E7-A47BB0051E18}"/>
                </a:ext>
              </a:extLst>
            </p:cNvPr>
            <p:cNvSpPr/>
            <p:nvPr/>
          </p:nvSpPr>
          <p:spPr>
            <a:xfrm>
              <a:off x="5332950" y="4314620"/>
              <a:ext cx="632182" cy="453406"/>
            </a:xfrm>
            <a:custGeom>
              <a:avLst/>
              <a:gdLst>
                <a:gd name="connsiteX0" fmla="*/ 202496 w 632182"/>
                <a:gd name="connsiteY0" fmla="*/ 11673 h 453406"/>
                <a:gd name="connsiteX1" fmla="*/ 264498 w 632182"/>
                <a:gd name="connsiteY1" fmla="*/ 75777 h 453406"/>
                <a:gd name="connsiteX2" fmla="*/ 396383 w 632182"/>
                <a:gd name="connsiteY2" fmla="*/ 86286 h 453406"/>
                <a:gd name="connsiteX3" fmla="*/ 515133 w 632182"/>
                <a:gd name="connsiteY3" fmla="*/ 290157 h 453406"/>
                <a:gd name="connsiteX4" fmla="*/ 236649 w 632182"/>
                <a:gd name="connsiteY4" fmla="*/ 366346 h 453406"/>
                <a:gd name="connsiteX5" fmla="*/ 117900 w 632182"/>
                <a:gd name="connsiteY5" fmla="*/ 162475 h 453406"/>
                <a:gd name="connsiteX6" fmla="*/ 44338 w 632182"/>
                <a:gd name="connsiteY6" fmla="*/ 106778 h 453406"/>
                <a:gd name="connsiteX7" fmla="*/ 22270 w 632182"/>
                <a:gd name="connsiteY7" fmla="*/ 298564 h 453406"/>
                <a:gd name="connsiteX8" fmla="*/ 430537 w 632182"/>
                <a:gd name="connsiteY8" fmla="*/ 441484 h 453406"/>
                <a:gd name="connsiteX9" fmla="*/ 610763 w 632182"/>
                <a:gd name="connsiteY9" fmla="*/ 154068 h 453406"/>
                <a:gd name="connsiteX10" fmla="*/ 202496 w 632182"/>
                <a:gd name="connsiteY10" fmla="*/ 11673 h 453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2182" h="453406">
                  <a:moveTo>
                    <a:pt x="202496" y="11673"/>
                  </a:moveTo>
                  <a:lnTo>
                    <a:pt x="264498" y="75777"/>
                  </a:lnTo>
                  <a:cubicBezTo>
                    <a:pt x="314940" y="63167"/>
                    <a:pt x="345941" y="70523"/>
                    <a:pt x="396383" y="86286"/>
                  </a:cubicBezTo>
                  <a:cubicBezTo>
                    <a:pt x="506201" y="121491"/>
                    <a:pt x="559270" y="212392"/>
                    <a:pt x="515133" y="290157"/>
                  </a:cubicBezTo>
                  <a:cubicBezTo>
                    <a:pt x="470996" y="367397"/>
                    <a:pt x="346467" y="401551"/>
                    <a:pt x="236649" y="366346"/>
                  </a:cubicBezTo>
                  <a:cubicBezTo>
                    <a:pt x="126832" y="331141"/>
                    <a:pt x="73763" y="240240"/>
                    <a:pt x="117900" y="162475"/>
                  </a:cubicBezTo>
                  <a:lnTo>
                    <a:pt x="44338" y="106778"/>
                  </a:lnTo>
                  <a:cubicBezTo>
                    <a:pt x="-15037" y="186120"/>
                    <a:pt x="-6630" y="244444"/>
                    <a:pt x="22270" y="298564"/>
                  </a:cubicBezTo>
                  <a:cubicBezTo>
                    <a:pt x="84797" y="417839"/>
                    <a:pt x="267650" y="481418"/>
                    <a:pt x="430537" y="441484"/>
                  </a:cubicBezTo>
                  <a:cubicBezTo>
                    <a:pt x="592898" y="401551"/>
                    <a:pt x="673816" y="272818"/>
                    <a:pt x="610763" y="154068"/>
                  </a:cubicBezTo>
                  <a:cubicBezTo>
                    <a:pt x="548236" y="35844"/>
                    <a:pt x="365382" y="-27735"/>
                    <a:pt x="202496" y="11673"/>
                  </a:cubicBezTo>
                  <a:close/>
                </a:path>
              </a:pathLst>
            </a:custGeom>
            <a:grpFill/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268032D-A81B-4A57-91B6-24028EBC0A95}"/>
                </a:ext>
              </a:extLst>
            </p:cNvPr>
            <p:cNvSpPr/>
            <p:nvPr/>
          </p:nvSpPr>
          <p:spPr>
            <a:xfrm>
              <a:off x="5468334" y="3549051"/>
              <a:ext cx="820430" cy="622379"/>
            </a:xfrm>
            <a:custGeom>
              <a:avLst/>
              <a:gdLst>
                <a:gd name="connsiteX0" fmla="*/ 785390 w 820430"/>
                <a:gd name="connsiteY0" fmla="*/ 185070 h 622379"/>
                <a:gd name="connsiteX1" fmla="*/ 244185 w 820430"/>
                <a:gd name="connsiteY1" fmla="*/ 26913 h 622379"/>
                <a:gd name="connsiteX2" fmla="*/ 35060 w 820430"/>
                <a:gd name="connsiteY2" fmla="*/ 437282 h 622379"/>
                <a:gd name="connsiteX3" fmla="*/ 143301 w 820430"/>
                <a:gd name="connsiteY3" fmla="*/ 372127 h 622379"/>
                <a:gd name="connsiteX4" fmla="*/ 146979 w 820430"/>
                <a:gd name="connsiteY4" fmla="*/ 241818 h 622379"/>
                <a:gd name="connsiteX5" fmla="*/ 501126 w 820430"/>
                <a:gd name="connsiteY5" fmla="*/ 112034 h 622379"/>
                <a:gd name="connsiteX6" fmla="*/ 671894 w 820430"/>
                <a:gd name="connsiteY6" fmla="*/ 380534 h 622379"/>
                <a:gd name="connsiteX7" fmla="*/ 317747 w 820430"/>
                <a:gd name="connsiteY7" fmla="*/ 510318 h 622379"/>
                <a:gd name="connsiteX8" fmla="*/ 225795 w 820430"/>
                <a:gd name="connsiteY8" fmla="*/ 585982 h 622379"/>
                <a:gd name="connsiteX9" fmla="*/ 575213 w 820430"/>
                <a:gd name="connsiteY9" fmla="*/ 594914 h 622379"/>
                <a:gd name="connsiteX10" fmla="*/ 785390 w 820430"/>
                <a:gd name="connsiteY10" fmla="*/ 185070 h 62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20430" h="622379">
                  <a:moveTo>
                    <a:pt x="785390" y="185070"/>
                  </a:moveTo>
                  <a:cubicBezTo>
                    <a:pt x="693963" y="27963"/>
                    <a:pt x="451209" y="-42971"/>
                    <a:pt x="244185" y="26913"/>
                  </a:cubicBezTo>
                  <a:cubicBezTo>
                    <a:pt x="37162" y="96271"/>
                    <a:pt x="-56367" y="280175"/>
                    <a:pt x="35060" y="437282"/>
                  </a:cubicBezTo>
                  <a:lnTo>
                    <a:pt x="143301" y="372127"/>
                  </a:lnTo>
                  <a:cubicBezTo>
                    <a:pt x="114927" y="323261"/>
                    <a:pt x="123860" y="292260"/>
                    <a:pt x="146979" y="241818"/>
                  </a:cubicBezTo>
                  <a:cubicBezTo>
                    <a:pt x="197947" y="132001"/>
                    <a:pt x="356104" y="73677"/>
                    <a:pt x="501126" y="112034"/>
                  </a:cubicBezTo>
                  <a:cubicBezTo>
                    <a:pt x="646148" y="150391"/>
                    <a:pt x="722862" y="270717"/>
                    <a:pt x="671894" y="380534"/>
                  </a:cubicBezTo>
                  <a:cubicBezTo>
                    <a:pt x="620926" y="490351"/>
                    <a:pt x="462769" y="548675"/>
                    <a:pt x="317747" y="510318"/>
                  </a:cubicBezTo>
                  <a:lnTo>
                    <a:pt x="225795" y="585982"/>
                  </a:lnTo>
                  <a:cubicBezTo>
                    <a:pt x="376071" y="639051"/>
                    <a:pt x="480634" y="626966"/>
                    <a:pt x="575213" y="594914"/>
                  </a:cubicBezTo>
                  <a:cubicBezTo>
                    <a:pt x="783288" y="526081"/>
                    <a:pt x="876816" y="342177"/>
                    <a:pt x="785390" y="185070"/>
                  </a:cubicBezTo>
                  <a:close/>
                </a:path>
              </a:pathLst>
            </a:custGeom>
            <a:grpFill/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4014013-C1BC-4E06-9B54-2930CF904204}"/>
                </a:ext>
              </a:extLst>
            </p:cNvPr>
            <p:cNvSpPr/>
            <p:nvPr/>
          </p:nvSpPr>
          <p:spPr>
            <a:xfrm>
              <a:off x="4355718" y="4202861"/>
              <a:ext cx="819177" cy="623592"/>
            </a:xfrm>
            <a:custGeom>
              <a:avLst/>
              <a:gdLst>
                <a:gd name="connsiteX0" fmla="*/ 678982 w 819177"/>
                <a:gd name="connsiteY0" fmla="*/ 265302 h 623592"/>
                <a:gd name="connsiteX1" fmla="*/ 668999 w 819177"/>
                <a:gd name="connsiteY1" fmla="*/ 395611 h 623592"/>
                <a:gd name="connsiteX2" fmla="*/ 308546 w 819177"/>
                <a:gd name="connsiteY2" fmla="*/ 506479 h 623592"/>
                <a:gd name="connsiteX3" fmla="*/ 151965 w 819177"/>
                <a:gd name="connsiteY3" fmla="*/ 229046 h 623592"/>
                <a:gd name="connsiteX4" fmla="*/ 512418 w 819177"/>
                <a:gd name="connsiteY4" fmla="*/ 118178 h 623592"/>
                <a:gd name="connsiteX5" fmla="*/ 608048 w 819177"/>
                <a:gd name="connsiteY5" fmla="*/ 47244 h 623592"/>
                <a:gd name="connsiteX6" fmla="*/ 259680 w 819177"/>
                <a:gd name="connsiteY6" fmla="*/ 19921 h 623592"/>
                <a:gd name="connsiteX7" fmla="*/ 29012 w 819177"/>
                <a:gd name="connsiteY7" fmla="*/ 418730 h 623592"/>
                <a:gd name="connsiteX8" fmla="*/ 560233 w 819177"/>
                <a:gd name="connsiteY8" fmla="*/ 604736 h 623592"/>
                <a:gd name="connsiteX9" fmla="*/ 790376 w 819177"/>
                <a:gd name="connsiteY9" fmla="*/ 205927 h 623592"/>
                <a:gd name="connsiteX10" fmla="*/ 678982 w 819177"/>
                <a:gd name="connsiteY10" fmla="*/ 265302 h 62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9177" h="623592">
                  <a:moveTo>
                    <a:pt x="678982" y="265302"/>
                  </a:moveTo>
                  <a:cubicBezTo>
                    <a:pt x="704729" y="315744"/>
                    <a:pt x="694220" y="345694"/>
                    <a:pt x="668999" y="395611"/>
                  </a:cubicBezTo>
                  <a:cubicBezTo>
                    <a:pt x="612251" y="502801"/>
                    <a:pt x="451466" y="552718"/>
                    <a:pt x="308546" y="506479"/>
                  </a:cubicBezTo>
                  <a:cubicBezTo>
                    <a:pt x="165627" y="460240"/>
                    <a:pt x="95743" y="336762"/>
                    <a:pt x="151965" y="229046"/>
                  </a:cubicBezTo>
                  <a:cubicBezTo>
                    <a:pt x="208713" y="121856"/>
                    <a:pt x="369498" y="71939"/>
                    <a:pt x="512418" y="118178"/>
                  </a:cubicBezTo>
                  <a:lnTo>
                    <a:pt x="608048" y="47244"/>
                  </a:lnTo>
                  <a:cubicBezTo>
                    <a:pt x="460924" y="-13708"/>
                    <a:pt x="355836" y="-7402"/>
                    <a:pt x="259680" y="19921"/>
                  </a:cubicBezTo>
                  <a:cubicBezTo>
                    <a:pt x="48453" y="78245"/>
                    <a:pt x="-54533" y="256895"/>
                    <a:pt x="29012" y="418730"/>
                  </a:cubicBezTo>
                  <a:cubicBezTo>
                    <a:pt x="111506" y="580041"/>
                    <a:pt x="350582" y="663586"/>
                    <a:pt x="560233" y="604736"/>
                  </a:cubicBezTo>
                  <a:cubicBezTo>
                    <a:pt x="770934" y="546413"/>
                    <a:pt x="873395" y="367763"/>
                    <a:pt x="790376" y="205927"/>
                  </a:cubicBezTo>
                  <a:lnTo>
                    <a:pt x="678982" y="265302"/>
                  </a:lnTo>
                  <a:close/>
                </a:path>
              </a:pathLst>
            </a:custGeom>
            <a:grpFill/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4" name="오디오 33">
            <a:hlinkClick r:id="" action="ppaction://media"/>
            <a:extLst>
              <a:ext uri="{FF2B5EF4-FFF2-40B4-BE49-F238E27FC236}">
                <a16:creationId xmlns:a16="http://schemas.microsoft.com/office/drawing/2014/main" id="{367F97DD-C84F-631F-D578-2F7E149130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35" name="Oval 44">
            <a:extLst>
              <a:ext uri="{FF2B5EF4-FFF2-40B4-BE49-F238E27FC236}">
                <a16:creationId xmlns:a16="http://schemas.microsoft.com/office/drawing/2014/main" id="{4926ACF3-ADFE-4318-9101-FE0B2999266A}"/>
              </a:ext>
            </a:extLst>
          </p:cNvPr>
          <p:cNvSpPr>
            <a:spLocks noChangeAspect="1"/>
          </p:cNvSpPr>
          <p:nvPr/>
        </p:nvSpPr>
        <p:spPr>
          <a:xfrm>
            <a:off x="4869639" y="2667341"/>
            <a:ext cx="390538" cy="465008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7" name="Rectangle 7">
            <a:extLst>
              <a:ext uri="{FF2B5EF4-FFF2-40B4-BE49-F238E27FC236}">
                <a16:creationId xmlns:a16="http://schemas.microsoft.com/office/drawing/2014/main" id="{61A11F49-327B-46DC-9893-6B93EBE03A28}"/>
              </a:ext>
            </a:extLst>
          </p:cNvPr>
          <p:cNvSpPr/>
          <p:nvPr/>
        </p:nvSpPr>
        <p:spPr>
          <a:xfrm rot="18900000">
            <a:off x="4869572" y="470401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8" name="Rounded Rectangle 5">
            <a:extLst>
              <a:ext uri="{FF2B5EF4-FFF2-40B4-BE49-F238E27FC236}">
                <a16:creationId xmlns:a16="http://schemas.microsoft.com/office/drawing/2014/main" id="{2412634B-FC10-4C9B-8392-29131ECA14C3}"/>
              </a:ext>
            </a:extLst>
          </p:cNvPr>
          <p:cNvSpPr/>
          <p:nvPr/>
        </p:nvSpPr>
        <p:spPr>
          <a:xfrm flipH="1">
            <a:off x="7330395" y="3821939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309782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996">
        <p159:morph option="byObject"/>
      </p:transition>
    </mc:Choice>
    <mc:Fallback xmlns="">
      <p:transition spd="slow" advTm="19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|0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heme/theme1.xml><?xml version="1.0" encoding="utf-8"?>
<a:theme xmlns:a="http://schemas.openxmlformats.org/drawingml/2006/main" name="Cover and End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6ADD"/>
      </a:accent1>
      <a:accent2>
        <a:srgbClr val="476ADD"/>
      </a:accent2>
      <a:accent3>
        <a:srgbClr val="476ADD"/>
      </a:accent3>
      <a:accent4>
        <a:srgbClr val="476ADD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6ADD"/>
      </a:accent1>
      <a:accent2>
        <a:srgbClr val="476ADD"/>
      </a:accent2>
      <a:accent3>
        <a:srgbClr val="476ADD"/>
      </a:accent3>
      <a:accent4>
        <a:srgbClr val="476ADD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 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E93A0F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4011</TotalTime>
  <Words>652</Words>
  <Application>Microsoft Office PowerPoint</Application>
  <PresentationFormat>와이드스크린</PresentationFormat>
  <Paragraphs>202</Paragraphs>
  <Slides>22</Slides>
  <Notes>2</Notes>
  <HiddenSlides>0</HiddenSlides>
  <MMClips>22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22</vt:i4>
      </vt:variant>
    </vt:vector>
  </HeadingPairs>
  <TitlesOfParts>
    <vt:vector size="32" baseType="lpstr">
      <vt:lpstr>Arial Unicode MS</vt:lpstr>
      <vt:lpstr>Calibri</vt:lpstr>
      <vt:lpstr>Arial</vt:lpstr>
      <vt:lpstr>맑은 고딕</vt:lpstr>
      <vt:lpstr>Lobster</vt:lpstr>
      <vt:lpstr>여기어때 잘난체</vt:lpstr>
      <vt:lpstr>Anton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PC08</cp:lastModifiedBy>
  <cp:revision>222</cp:revision>
  <dcterms:created xsi:type="dcterms:W3CDTF">2020-01-20T05:08:25Z</dcterms:created>
  <dcterms:modified xsi:type="dcterms:W3CDTF">2022-11-27T06:56:26Z</dcterms:modified>
</cp:coreProperties>
</file>